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E9D69-5A93-4813-91BD-F1923E9204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7F7A4-39E8-4920-9E29-60E3C45DD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48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74D045-93BF-4B7D-9B2D-A128ECE7BA74}" type="datetime1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34AA-9457-4EE3-8828-66C95D7C770A}" type="datetime1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FAE5-632D-4977-B345-C0AAB07829C0}" type="datetime1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B796D2-9A05-414C-A41E-805C44457494}" type="datetime1">
              <a:rPr lang="ru-RU" smtClean="0"/>
              <a:pPr/>
              <a:t>28.01.2020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6ACC674-4B6D-496E-89DB-EA0B2BD2BAE5}" type="datetime1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11CB-9BA1-4463-B691-944553826AD8}" type="datetime1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85CD-1F46-40E7-8AD3-05D7FE2B0CC0}" type="datetime1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8E9D9C-F95D-49FD-A065-962EA3A14974}" type="datetime1">
              <a:rPr lang="ru-RU" smtClean="0"/>
              <a:pPr/>
              <a:t>28.01.2020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D59-7A5C-4F11-A0A3-861594EDE137}" type="datetime1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991E91-D19C-432C-BCD7-9464EFAE1A0E}" type="datetime1">
              <a:rPr lang="ru-RU" smtClean="0"/>
              <a:pPr/>
              <a:t>28.01.2020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350E93-C149-47DA-B035-86EA00E70DF1}" type="datetime1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85367D-4D80-40B5-8F60-D4A47A5F7CB6}" type="datetime1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792088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Областное государственное казённое учреждение социального обслуживания «Социально - реабилитационный центр для несовершеннолетних «</a:t>
            </a:r>
            <a:r>
              <a:rPr lang="ru-RU" sz="14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Причал </a:t>
            </a:r>
            <a:r>
              <a:rPr lang="ru-RU" sz="14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надежды»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г.Ульяновске - Центр по профилактике семейного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неблагополучия»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772816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 наставничества: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социальной ситуации развития профессиональных умений и навыков молодого специалиста учреждения социального обслуживания несовершеннолетних</a:t>
            </a:r>
            <a:endParaRPr lang="ru-RU" sz="2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63888" y="6309320"/>
            <a:ext cx="2196752" cy="360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71800" y="3737938"/>
            <a:ext cx="56166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Наставник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Барышкина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Анна Валериановна заведующая отделением социальной реабилитации ОГКУСО СРЦН «Причал надежды» - Центр по профилактике семейного неблагополучия.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Молодой специалист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Фролова Мария Дмитриевна воспитатель ОГКУСО СРЦН «Причал надежды» - Центр по профилактике семейного неблагополучия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99592" y="332656"/>
            <a:ext cx="7128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5221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Приняли  активное участие в круглом столе на тему: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14171A"/>
              </a:solidFill>
              <a:effectLst/>
              <a:latin typeface="Times New Roman" pitchFamily="18" charset="0"/>
              <a:ea typeface="Andale Sans UI" charset="-5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5221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«Развитие наставничества в условиях Центра»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602128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Наставник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-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Барышкина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Анна Валериановна заведующая отделением социальной реабилитации ОГКУСО СРЦН «Причал надежды» - Центр по профилактике семейного неблагополучия.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Молодой специалист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Фролова Мария Дмитриевна воспитатель ОГКУСО СРЦН «Причал надежды» - Центр по профилактике семейного неблагополучия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123\Desktop\Фото Наставник\9\IMG_6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452829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76872"/>
            <a:ext cx="5400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внимания!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88640"/>
            <a:ext cx="374441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1288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Барышкина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Анна Валериановна - заведующая отделением социальной реабилитации ОГКУСО СРЦН «Причал надежды»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-Центр по профилактике семейного неблагополучия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602128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Наставник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-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Барышкина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Анна Валериановна заведующая отделением социальной реабилитации ОГКУСО СРЦН «Причал надежды» - Центр по профилактике семейного неблагополучия.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Молодой специалист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Фролова Мария Дмитриевна воспитатель ОГКУСО СРЦН «Причал надежды» - Центр по профилактике семейного неблагополучия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123\Desktop\Фото Наставник\1\IMG_1454.JPG"/>
          <p:cNvPicPr>
            <a:picLocks noChangeAspect="1" noChangeArrowheads="1"/>
          </p:cNvPicPr>
          <p:nvPr/>
        </p:nvPicPr>
        <p:blipFill>
          <a:blip r:embed="rId2" cstate="print"/>
          <a:srcRect l="33942" t="30769" r="27115"/>
          <a:stretch>
            <a:fillRect/>
          </a:stretch>
        </p:blipFill>
        <p:spPr bwMode="auto">
          <a:xfrm rot="792938">
            <a:off x="4784387" y="1638297"/>
            <a:ext cx="307834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CV8A027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295232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644008" y="260648"/>
            <a:ext cx="4032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Молодой специалист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Фролова Мария Дмитриевна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ОГКУСО СРЦН «Причал надежды» - Центр по профилактике семейного неблагополучия.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476672"/>
            <a:ext cx="8136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52212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Беседа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– знакомство. Изучение нормативно-правовой базы. Ведение документации, анкетирование, выявление затруднений в работе.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123\Desktop\Фото Наставник\2\IMG_1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456717" cy="484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544" y="602128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Наставник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-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Барышкина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Анна Валериановна заведующая отделением социальной реабилитации ОГКУСО СРЦН «Причал надежды» - Центр по профилактике семейного неблагополучия.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Молодой специалист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Фролова Мария Дмитриевна воспитатель ОГКУСО СРЦН «Причал надежды» - Центр по профилактике семейного неблагополучия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342529"/>
            <a:ext cx="8280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5221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Проведение мастер-классов и открытых занятий для молодого специалиста  для передачи опыта работы с применением различных технологий. Наставник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Барышкина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 А. В. провела для молодого специалиста Фроловой М. Д. творческий мастер-класс «Моя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семья-мое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 богатство» по созданию первой ступени генеалогического древа семей воспитанников.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602128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Наставник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-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Барышкина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Анна Валериановна заведующая отделением социальной реабилитации ОГКУСО СРЦН «Причал надежды» - Центр по профилактике семейного неблагополучия.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Молодой специалист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Фролова Мария Дмитриевна воспитатель ОГКУСО СРЦН «Причал надежды» - Центр по профилактике семейного неблагополучия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123\Desktop\Фото Наставник\3\IMG_1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48780"/>
            <a:ext cx="6024669" cy="451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Фролова М. Д. под руководством наставника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Барышкиной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 В. активно участвует в конкурсах различного  уровня. Подготовка к участию в  Международном молодежном конкурсе социальной рекламы «Вместе против коррупции!»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602128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Наставник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-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Барышкина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Анна Валериановна заведующая отделением социальной реабилитации ОГКУСО СРЦН «Причал надежды» - Центр по профилактике семейного неблагополучия.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Молодой специалист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Фролова Мария Дмитриевна воспитатель ОГКУСО СРЦН «Причал надежды» - Центр по профилактике семейного неблагополучия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Picture 1" descr="C:\Users\123\Desktop\Фото Наставник\4\IMG_1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05" y="1052736"/>
            <a:ext cx="6504723" cy="487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260648"/>
            <a:ext cx="7380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5221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Основная задача педагогической работы воспитателя на прогулке состоит в обеспечении: активной, содержательной, разнообразной, интересной для детей деятельности. Воспитатель Фролова М. Д.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602128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Наставник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-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Барышкина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Анна Валериановна заведующая отделением социальной реабилитации ОГКУСО СРЦН «Причал надежды» - Центр по профилактике семейного неблагополучия.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Молодой специалист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Фролова Мария Дмитриевна воспитатель ОГКУСО СРЦН «Причал надежды» - Центр по профилактике семейного неблагополучия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123\Desktop\Фото Наставник\5\IMG_1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52872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Интеллектуальная игра «По секрету вокруг света».  В ходе игры создавая ситуацию занимательности Фролова М. Д. формировала у воспитанников умения и навыки учебно-познавательного характера, закрепила  знания об основных материках, о разнообразии растительного и животного мира материков, развивала эмоциональные качества и чувства воспитанников.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602128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Наставник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-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Барышкина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Анна Валериановна заведующая отделением социальной реабилитации ОГКУСО СРЦН «Причал надежды» - Центр по профилактике семейного неблагополучия.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Молодой специалист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Фролова Мария Дмитриевна воспитатель ОГКУСО СРЦН «Причал надежды» - Центр по профилактике семейного неблагополучия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 descr="C:\Users\123\Desktop\Фото Наставник\6\IMG_1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188640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Интеллектуальная игра «По секрету вокруг света».  В ходе игры создавая ситуацию занимательности Фролова М. Д. формировала у воспитанников умения и навыки учебно-познавательного характера, закрепила  знания об основных материках, о разнообразии растительного и животного мира материков, развивала эмоциональные качества и чувства воспитанников.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188640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5221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Молодой педагог Фролова М. Д.  разработала конспект спортивного развлечения «Экспедиция. Веселые старты»в ходе проведения развлечения Фролова М. Д. помогает развивать у воспитанников интерес к двигательной активности, их самостоятельность и творчество в выполнении физических упражнений.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602128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Наставник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-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Барышкина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Анна Валериановна заведующая отделением социальной реабилитации ОГКУСО СРЦН «Причал надежды» - Центр по профилактике семейного неблагополучия.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Молодой специалист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Фролова Мария Дмитриевна воспитатель ОГКУСО СРЦН «Причал надежды» - Центр по профилактике семейного неблагополучия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123\Desktop\Фото Наставник\7\IMG_1471-17-09-19-10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358880" cy="47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250195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5221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Под руководством наставника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Барышкиной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 А. В. молодой педагог Фролова М. Д. провела Экологическое занятие «Жалобная книга природы» на котором дети оформили коллаж о   взаимосвязи природы и человека.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602128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Наставник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-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Барышкина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Анна Валериановна заведующая отделением социальной реабилитации ОГКУСО СРЦН «Причал надежды» - Центр по профилактике семейного неблагополучия.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Молодой специалист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Фролова Мария Дмитриевна воспитатель ОГКУСО СРЦН «Причал надежды» - Центр по профилактике семейного неблагополучия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123\Desktop\Фото Наставник\8\IMG_1473-17-09-19-10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</TotalTime>
  <Words>819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Toppulip</dc:creator>
  <cp:lastModifiedBy>Жарков Антон Игоревич</cp:lastModifiedBy>
  <cp:revision>7</cp:revision>
  <dcterms:created xsi:type="dcterms:W3CDTF">2019-09-18T10:39:59Z</dcterms:created>
  <dcterms:modified xsi:type="dcterms:W3CDTF">2020-01-28T11:46:37Z</dcterms:modified>
</cp:coreProperties>
</file>