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2" r:id="rId4"/>
    <p:sldId id="261" r:id="rId5"/>
    <p:sldId id="270" r:id="rId6"/>
    <p:sldId id="269" r:id="rId7"/>
    <p:sldId id="264" r:id="rId8"/>
    <p:sldId id="263" r:id="rId9"/>
    <p:sldId id="26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0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857232"/>
            <a:ext cx="62151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Областное государственное казённое учреждение </a:t>
            </a:r>
            <a:b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для детей-сирот и детей, оставшихся без попечения родителей –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Майнский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специальный (коррекционный) детский дом для детей с ограниченными возможностями здоровья «ОРБИТА»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47248" cy="79695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сентябре 2018 года результаты наставнической деятельности были представлены на областной конкурс «Лучший наставник Ульяновской области» и в ноябре 2018 года заняли 2 место в номинации «Лучший наставник в социальной сфере».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рам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0723" y="980728"/>
            <a:ext cx="4221757" cy="5649893"/>
          </a:xfrm>
          <a:prstGeom prst="rect">
            <a:avLst/>
          </a:prstGeom>
        </p:spPr>
      </p:pic>
      <p:pic>
        <p:nvPicPr>
          <p:cNvPr id="4" name="Рисунок 3" descr="Грамота1.jpg"/>
          <p:cNvPicPr>
            <a:picLocks noChangeAspect="1"/>
          </p:cNvPicPr>
          <p:nvPr/>
        </p:nvPicPr>
        <p:blipFill>
          <a:blip r:embed="rId3" cstate="print"/>
          <a:srcRect t="2751" r="6452" b="52100"/>
          <a:stretch>
            <a:fillRect/>
          </a:stretch>
        </p:blipFill>
        <p:spPr>
          <a:xfrm>
            <a:off x="467544" y="2852936"/>
            <a:ext cx="3992989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AppData\Local\Temp\Rar$DI09.836\IMG_9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7965337" cy="5310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929330"/>
            <a:ext cx="58579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- Матросова Н.А.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Молодой специалист: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– Романова В.И.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в планировании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(перспективное планирование на каждого ребёнка,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документов на ПМПК)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AppData\Local\Temp\Rar$DI99.887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429388" cy="42862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6072206"/>
            <a:ext cx="55721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- Матросова Н.А.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Молодой специалист: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– Романова В.И.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«Организация первичной диагностики»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(познакомить с правилами и приемами работы с детьми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проведения диагностического обследования)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AppData\Local\Temp\Rar$DI98.88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783080"/>
            <a:ext cx="6355104" cy="3574746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5500702"/>
            <a:ext cx="6257940" cy="97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Наставник: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учитель-логопед - Матросова Н.А.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Молодой специалист: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учитель-логопед – Романова В.И.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ts val="600"/>
              </a:spcBef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показ наставником логопедического занятия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детьми с тяжелыми нарушениями речи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Фото\ФОТО\ФОТО МАТРОСОВА Н.А,\Фото Дыхат упражнения\SDC18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096042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857892"/>
            <a:ext cx="5429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- Матросова Н.А.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Молодой специалист: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– Романова В.И.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Проведение молодым наставником открытого логопедического занятия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«Путешествие в страну звуков»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5500702"/>
            <a:ext cx="6257940" cy="973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Наставник:</a:t>
            </a:r>
            <a:r>
              <a:rPr lang="ru-RU" sz="1400" dirty="0" smtClean="0"/>
              <a:t> учитель-логопед - Матросова Н.А.</a:t>
            </a:r>
          </a:p>
          <a:p>
            <a:pPr algn="ctr">
              <a:buNone/>
            </a:pPr>
            <a:r>
              <a:rPr lang="ru-RU" sz="1400" b="1" dirty="0" smtClean="0"/>
              <a:t>                   Молодой специалист:</a:t>
            </a:r>
            <a:r>
              <a:rPr lang="ru-RU" sz="1400" dirty="0" smtClean="0"/>
              <a:t> учитель-логопед – Романова В.И.</a:t>
            </a:r>
            <a:endParaRPr lang="ru-RU" sz="1400" dirty="0"/>
          </a:p>
        </p:txBody>
      </p:sp>
      <p:pic>
        <p:nvPicPr>
          <p:cNvPr id="4" name="Picture 2" descr="C:\Users\user\AppData\Local\Temp\Rar$DI96.799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970631" cy="2643206"/>
          </a:xfrm>
          <a:prstGeom prst="rect">
            <a:avLst/>
          </a:prstGeom>
          <a:noFill/>
        </p:spPr>
      </p:pic>
      <p:pic>
        <p:nvPicPr>
          <p:cNvPr id="5" name="Picture 2" descr="C:\Users\user\AppData\Local\Temp\Rar$DI70.847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658"/>
            <a:ext cx="4465000" cy="297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10715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Беседа: «Эффективные приемы организации работы с детьми»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(ознакомление с эффективными приемами организации детей: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индивидуальных занятиях артикуляционной гимнастики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8" name="Picture 2" descr="C:\Users\user\AppData\Local\Temp\Rar$DI05.342\DSC0659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190063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6072206"/>
            <a:ext cx="56436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- Матросова Н.А.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Молодой специалист: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– Романова В.И.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 и анализ логопедического занятия (посмотреть и проанализировать занятие.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с правилами самоанализа).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AppData\Local\Temp\Rar$DI03.790\5555.jpg"/>
          <p:cNvPicPr>
            <a:picLocks noChangeAspect="1" noChangeArrowheads="1"/>
          </p:cNvPicPr>
          <p:nvPr/>
        </p:nvPicPr>
        <p:blipFill>
          <a:blip r:embed="rId2" cstate="print"/>
          <a:srcRect r="8889" b="16875"/>
          <a:stretch>
            <a:fillRect/>
          </a:stretch>
        </p:blipFill>
        <p:spPr bwMode="auto">
          <a:xfrm>
            <a:off x="785786" y="1643050"/>
            <a:ext cx="7392132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857892"/>
            <a:ext cx="62151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/>
              <a:t>Наставник:</a:t>
            </a:r>
            <a:r>
              <a:rPr lang="ru-RU" sz="1400" dirty="0" smtClean="0"/>
              <a:t> учитель-логопед - Матросова Н.А.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b="1" dirty="0" smtClean="0"/>
              <a:t>                   Молодой специалист:</a:t>
            </a:r>
            <a:r>
              <a:rPr lang="ru-RU" sz="1400" dirty="0" smtClean="0"/>
              <a:t> учитель-логопед – Романова В.И.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Беседа: «Трудности в организации коррекционно-развивающего  процесса» (выяснить затруднения, дать практические рекомендации)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AppData\Local\Temp\Rar$DI02.126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286412" cy="35242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715016"/>
            <a:ext cx="61436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учитель-логопед - Матросова Н.А.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Молодой специалист: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учитель-логопед – Романова В.И.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207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Методическая поддержка в планировании  (перспективное планирование на каждого ребёнка,  подготовка документов на ПМПК) </vt:lpstr>
      <vt:lpstr>Консультация «Организация первичной диагностики»  (познакомить с правилами и приемами работы с детьми  во время проведения диагностического обследования) </vt:lpstr>
      <vt:lpstr>Открытый показ наставником логопедического занятия  с детьми с тяжелыми нарушениями речи </vt:lpstr>
      <vt:lpstr>Проведение молодым наставником открытого логопедического занятия  «Путешествие в страну звуков»</vt:lpstr>
      <vt:lpstr>                           Беседа: «Эффективные приемы организации работы с детьми»  (ознакомление с эффективными приемами организации детей:  на индивидуальных занятиях артикуляционной гимнастики  </vt:lpstr>
      <vt:lpstr>Просмотр и анализ логопедического занятия (посмотреть и проанализировать занятие.  Ознакомление с правилами самоанализа).</vt:lpstr>
      <vt:lpstr>Беседа: «Трудности в организации коррекционно-развивающего  процесса» (выяснить затруднения, дать практические рекомендации) </vt:lpstr>
      <vt:lpstr>В сентябре 2018 года результаты наставнической деятельности были представлены на областной конкурс «Лучший наставник Ульяновской области» и в ноябре 2018 года заняли 2 место в номинации «Лучший наставник в социальной сфере».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Фролова Татьяна Сергеевна</cp:lastModifiedBy>
  <cp:revision>11</cp:revision>
  <dcterms:created xsi:type="dcterms:W3CDTF">2019-09-18T16:11:34Z</dcterms:created>
  <dcterms:modified xsi:type="dcterms:W3CDTF">2019-09-19T08:23:04Z</dcterms:modified>
</cp:coreProperties>
</file>