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306CFEA-18F2-4EEA-BDEE-782F929EDBD7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D18B415-7A86-40DB-877C-1AF9666A37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6CFEA-18F2-4EEA-BDEE-782F929EDBD7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8B415-7A86-40DB-877C-1AF9666A37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6CFEA-18F2-4EEA-BDEE-782F929EDBD7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8B415-7A86-40DB-877C-1AF9666A37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306CFEA-18F2-4EEA-BDEE-782F929EDBD7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8B415-7A86-40DB-877C-1AF9666A37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306CFEA-18F2-4EEA-BDEE-782F929EDBD7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D18B415-7A86-40DB-877C-1AF9666A371E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Tm="5000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306CFEA-18F2-4EEA-BDEE-782F929EDBD7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D18B415-7A86-40DB-877C-1AF9666A37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306CFEA-18F2-4EEA-BDEE-782F929EDBD7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D18B415-7A86-40DB-877C-1AF9666A371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Tm="5000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6CFEA-18F2-4EEA-BDEE-782F929EDBD7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8B415-7A86-40DB-877C-1AF9666A37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306CFEA-18F2-4EEA-BDEE-782F929EDBD7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D18B415-7A86-40DB-877C-1AF9666A37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306CFEA-18F2-4EEA-BDEE-782F929EDBD7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D18B415-7A86-40DB-877C-1AF9666A371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Tm="5000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306CFEA-18F2-4EEA-BDEE-782F929EDBD7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D18B415-7A86-40DB-877C-1AF9666A371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Tm="5000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306CFEA-18F2-4EEA-BDEE-782F929EDBD7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D18B415-7A86-40DB-877C-1AF9666A371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Tm="5000">
    <p:zoom dir="in"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142852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/>
              <a:t>Роль наставничества </a:t>
            </a:r>
            <a:endParaRPr lang="ru-RU" sz="5400" b="1" dirty="0"/>
          </a:p>
        </p:txBody>
      </p:sp>
      <p:pic>
        <p:nvPicPr>
          <p:cNvPr id="1026" name="Picture 2" descr="C:\Users\Бухгалтер\Desktop\PvuDFNY-F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071678"/>
            <a:ext cx="5286338" cy="396475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643702" y="3571876"/>
            <a:ext cx="22145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Круглый стол</a:t>
            </a:r>
          </a:p>
        </p:txBody>
      </p:sp>
    </p:spTree>
  </p:cSld>
  <p:clrMapOvr>
    <a:masterClrMapping/>
  </p:clrMapOvr>
  <p:transition spd="med" advTm="5000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229600" cy="45720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 современных условиях  особое значение приобретает тот факт, что молодой специалист должен в максимально короткие сроки адаптироваться в новых для него условиях практической деятельности. Сегодня система наставничества вновь заслуживает самого пристального внимания, в ней отражена жизненная необходимость начинающего специалиста получить поддержку опытного профессионала, который способен предложить практическую и теоретическую помощь на рабочем месте. </a:t>
            </a:r>
          </a:p>
          <a:p>
            <a:endParaRPr lang="ru-RU" dirty="0"/>
          </a:p>
        </p:txBody>
      </p:sp>
      <p:pic>
        <p:nvPicPr>
          <p:cNvPr id="2050" name="Picture 2" descr="C:\Users\Бухгалтер\Desktop\scale_12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4339835"/>
            <a:ext cx="3357553" cy="2518165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58228" cy="139903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Молодой специалист - бухгалтер</a:t>
            </a:r>
            <a:endParaRPr lang="ru-RU" sz="3600" dirty="0"/>
          </a:p>
        </p:txBody>
      </p:sp>
      <p:pic>
        <p:nvPicPr>
          <p:cNvPr id="3074" name="Picture 2" descr="C:\Users\Бухгалтер\Desktop\ehI4YAt2YZ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85926"/>
            <a:ext cx="2924404" cy="48577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628" y="2928934"/>
            <a:ext cx="33575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Дмитриева Татьяна Николаевна</a:t>
            </a:r>
            <a:endParaRPr lang="ru-RU" sz="3200" dirty="0"/>
          </a:p>
        </p:txBody>
      </p:sp>
    </p:spTree>
  </p:cSld>
  <p:clrMapOvr>
    <a:masterClrMapping/>
  </p:clrMapOvr>
  <p:transition spd="med" advTm="5000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Наставник - экономист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43636" y="2643182"/>
            <a:ext cx="32147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Белова Евгения Васильевна</a:t>
            </a:r>
            <a:endParaRPr lang="ru-RU" sz="3200" dirty="0"/>
          </a:p>
        </p:txBody>
      </p:sp>
      <p:pic>
        <p:nvPicPr>
          <p:cNvPr id="4098" name="Picture 2" descr="C:\Users\Бухгалтер\Desktop\o2RBAnWv92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714488"/>
            <a:ext cx="5810184" cy="4357638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472518" cy="2832076"/>
          </a:xfrm>
        </p:spPr>
        <p:txBody>
          <a:bodyPr/>
          <a:lstStyle/>
          <a:p>
            <a:r>
              <a:rPr lang="ru-RU" dirty="0" smtClean="0"/>
              <a:t>оказание практической помощи молодому специалисту в вопросах совершенствования теоретических и практических знаний и повышение его мастерства.</a:t>
            </a:r>
            <a:endParaRPr lang="ru-RU" dirty="0"/>
          </a:p>
        </p:txBody>
      </p:sp>
      <p:pic>
        <p:nvPicPr>
          <p:cNvPr id="5122" name="Picture 2" descr="C:\Users\Бухгалтер\Desktop\X_933e20e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4143380"/>
            <a:ext cx="2578460" cy="2471736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00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Продолжить формирование у молодого специалиста потребности в непрерывном самообразовании, к овладению новыми формами, методами, приёмами, умению практической реализации теоретических знаний.</a:t>
            </a:r>
          </a:p>
          <a:p>
            <a:pPr lvl="0"/>
            <a:r>
              <a:rPr lang="ru-RU" dirty="0" smtClean="0"/>
              <a:t>Помочь молодому специалисту, опираясь в своей деятельности на достижения  науки и передового опыта, творчески внедрять идеи в трудовой процесс.</a:t>
            </a:r>
          </a:p>
          <a:p>
            <a:pPr lvl="0"/>
            <a:r>
              <a:rPr lang="ru-RU" dirty="0" smtClean="0"/>
              <a:t>Ликвидировать недостаток знаний, формировать профессиональные умения, необходимые для выполнения должностных функций.</a:t>
            </a:r>
          </a:p>
          <a:p>
            <a:pPr lvl="0"/>
            <a:r>
              <a:rPr lang="ru-RU" dirty="0" smtClean="0"/>
              <a:t>Способствовать формированию индивидуального стиля творческой деятельности; вооружить начинающего специалиста конкретными знаниями и умениями применять теорию на практике.</a:t>
            </a:r>
          </a:p>
          <a:p>
            <a:endParaRPr lang="ru-RU" dirty="0"/>
          </a:p>
        </p:txBody>
      </p:sp>
    </p:spTree>
  </p:cSld>
  <p:clrMapOvr>
    <a:masterClrMapping/>
  </p:clrMapOvr>
  <p:transition spd="med" advTm="5000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643182"/>
            <a:ext cx="8229600" cy="1399032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/>
              <a:t>ОТЧЕТ</a:t>
            </a:r>
            <a:r>
              <a:rPr lang="ru-RU" sz="4800" dirty="0" smtClean="0"/>
              <a:t> </a:t>
            </a:r>
            <a:br>
              <a:rPr lang="ru-RU" sz="4800" dirty="0" smtClean="0"/>
            </a:br>
            <a:r>
              <a:rPr lang="ru-RU" sz="4000" dirty="0" smtClean="0"/>
              <a:t>о работе по организации наставничества в учреждении ОГАУСО «Психоневрологический интернат в с. </a:t>
            </a:r>
            <a:r>
              <a:rPr lang="ru-RU" sz="4000" dirty="0" err="1" smtClean="0"/>
              <a:t>Акшуат</a:t>
            </a:r>
            <a:r>
              <a:rPr lang="ru-RU" sz="4000" dirty="0" smtClean="0"/>
              <a:t>»</a:t>
            </a:r>
            <a:endParaRPr lang="ru-RU" sz="4800" dirty="0"/>
          </a:p>
        </p:txBody>
      </p:sp>
    </p:spTree>
  </p:cSld>
  <p:clrMapOvr>
    <a:masterClrMapping/>
  </p:clrMapOvr>
  <p:transition spd="med" advTm="5000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097642"/>
          </a:xfrm>
        </p:spPr>
        <p:txBody>
          <a:bodyPr/>
          <a:lstStyle/>
          <a:p>
            <a:r>
              <a:rPr lang="ru-RU" sz="2000" dirty="0" smtClean="0"/>
              <a:t>Круглый стол «Роль наставничества в учреждении»;</a:t>
            </a:r>
          </a:p>
          <a:p>
            <a:r>
              <a:rPr lang="ru-RU" sz="2000" dirty="0" smtClean="0"/>
              <a:t>Организационное сопровождение;</a:t>
            </a:r>
          </a:p>
          <a:p>
            <a:r>
              <a:rPr lang="ru-RU" sz="2000" dirty="0" smtClean="0"/>
              <a:t>Документационное  сопровождение;</a:t>
            </a:r>
          </a:p>
          <a:p>
            <a:r>
              <a:rPr lang="ru-RU" sz="2000" dirty="0" smtClean="0"/>
              <a:t>Представление лица, в отношение которого осуществляется наставничество, коллективу;</a:t>
            </a:r>
          </a:p>
          <a:p>
            <a:r>
              <a:rPr lang="ru-RU" sz="2000" dirty="0" smtClean="0"/>
              <a:t>Ознакомление со структурным подразделением, его полномочиями, задачами и особенностями;</a:t>
            </a:r>
          </a:p>
          <a:p>
            <a:r>
              <a:rPr lang="ru-RU" sz="2000" dirty="0" smtClean="0"/>
              <a:t>Ознакомление с историей создания организации, её традициями. </a:t>
            </a:r>
          </a:p>
          <a:p>
            <a:r>
              <a:rPr lang="ru-RU" sz="2000" dirty="0" smtClean="0"/>
              <a:t>Представление справочной информации; </a:t>
            </a:r>
          </a:p>
          <a:p>
            <a:r>
              <a:rPr lang="ru-RU" sz="2000" dirty="0" smtClean="0"/>
              <a:t>Информирование о правилах служебного распорядка, порядка выполнения должностных обязанностей; </a:t>
            </a:r>
          </a:p>
          <a:p>
            <a:r>
              <a:rPr lang="ru-RU" sz="2000" dirty="0" smtClean="0"/>
              <a:t>Ознакомление с должностным регламентом ;</a:t>
            </a:r>
          </a:p>
          <a:p>
            <a:r>
              <a:rPr lang="ru-RU" sz="2000" dirty="0" smtClean="0"/>
              <a:t>Ознакомление с планами, целями и задачами; организации и структурного подразделения; </a:t>
            </a:r>
          </a:p>
          <a:p>
            <a:r>
              <a:rPr lang="ru-RU" sz="2000" dirty="0" smtClean="0"/>
              <a:t>Контроль выполнения. </a:t>
            </a:r>
          </a:p>
          <a:p>
            <a:endParaRPr lang="ru-RU" sz="2000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 advTm="5000">
    <p:zoom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40</TotalTime>
  <Words>204</Words>
  <Application>Microsoft Office PowerPoint</Application>
  <PresentationFormat>Экран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Яркая</vt:lpstr>
      <vt:lpstr>Роль наставничества </vt:lpstr>
      <vt:lpstr>Презентация PowerPoint</vt:lpstr>
      <vt:lpstr>Молодой специалист - бухгалтер</vt:lpstr>
      <vt:lpstr>Наставник - экономист</vt:lpstr>
      <vt:lpstr>Цель:</vt:lpstr>
      <vt:lpstr>Задачи:</vt:lpstr>
      <vt:lpstr>ОТЧЕТ  о работе по организации наставничества в учреждении ОГАУСО «Психоневрологический интернат в с. Акшуат»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наставничества</dc:title>
  <dc:creator>Бухгалтер</dc:creator>
  <cp:lastModifiedBy>Фролова Татьяна Сергеевна</cp:lastModifiedBy>
  <cp:revision>5</cp:revision>
  <dcterms:created xsi:type="dcterms:W3CDTF">2019-09-18T09:29:04Z</dcterms:created>
  <dcterms:modified xsi:type="dcterms:W3CDTF">2019-09-19T08:00:01Z</dcterms:modified>
</cp:coreProperties>
</file>