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4.jpg" ContentType="image/jp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96" r:id="rId2"/>
    <p:sldMasterId id="2147483811" r:id="rId3"/>
  </p:sldMasterIdLst>
  <p:notesMasterIdLst>
    <p:notesMasterId r:id="rId13"/>
  </p:notesMasterIdLst>
  <p:sldIdLst>
    <p:sldId id="558" r:id="rId4"/>
    <p:sldId id="576" r:id="rId5"/>
    <p:sldId id="577" r:id="rId6"/>
    <p:sldId id="572" r:id="rId7"/>
    <p:sldId id="567" r:id="rId8"/>
    <p:sldId id="563" r:id="rId9"/>
    <p:sldId id="541" r:id="rId10"/>
    <p:sldId id="569" r:id="rId11"/>
    <p:sldId id="57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Титул" id="{78F33091-BE80-BF4B-B63B-7048C107051B}">
          <p14:sldIdLst>
            <p14:sldId id="558"/>
            <p14:sldId id="576"/>
            <p14:sldId id="577"/>
            <p14:sldId id="572"/>
            <p14:sldId id="567"/>
            <p14:sldId id="563"/>
            <p14:sldId id="541"/>
            <p14:sldId id="569"/>
            <p14:sldId id="578"/>
          </p14:sldIdLst>
        </p14:section>
        <p14:section name="Фото" id="{866C6C22-3D27-DB41-8E5F-84C7D96FAA88}">
          <p14:sldIdLst/>
        </p14:section>
        <p14:section name="Инфографика" id="{4F6D797B-7859-CC45-BA41-4F4FDBABEF34}">
          <p14:sldIdLst/>
        </p14:section>
        <p14:section name="Гаджеты" id="{30471013-ADAF-6148-84CF-C74E202A642F}">
          <p14:sldIdLst/>
        </p14:section>
        <p14:section name="Диаграмы" id="{D4418CDD-D674-CA45-97AC-16104B766F68}">
          <p14:sldIdLst/>
        </p14:section>
        <p14:section name="Финал" id="{4A54BA2F-B64D-7446-9318-E58A49404AAD}">
          <p14:sldIdLst/>
        </p14:section>
      </p14:sectionLst>
    </p:ext>
    <p:ext uri="{EFAFB233-063F-42B5-8137-9DF3F51BA10A}">
      <p15:sldGuideLst xmlns:p15="http://schemas.microsoft.com/office/powerpoint/2012/main" xmlns="">
        <p15:guide id="1" pos="5382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5050"/>
    <a:srgbClr val="FF9933"/>
    <a:srgbClr val="FF7C80"/>
    <a:srgbClr val="0000CC"/>
    <a:srgbClr val="5DA3D7"/>
    <a:srgbClr val="CE414C"/>
    <a:srgbClr val="EDEDFF"/>
    <a:srgbClr val="E9E0FF"/>
    <a:srgbClr val="8E43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152" autoAdjust="0"/>
    <p:restoredTop sz="95250" autoAdjust="0"/>
  </p:normalViewPr>
  <p:slideViewPr>
    <p:cSldViewPr snapToGrid="0" snapToObjects="1">
      <p:cViewPr>
        <p:scale>
          <a:sx n="67" d="100"/>
          <a:sy n="67" d="100"/>
        </p:scale>
        <p:origin x="-883" y="-451"/>
      </p:cViewPr>
      <p:guideLst>
        <p:guide orient="horz" pos="2160"/>
        <p:guide pos="5382"/>
      </p:guideLst>
    </p:cSldViewPr>
  </p:slideViewPr>
  <p:outlineViewPr>
    <p:cViewPr>
      <p:scale>
        <a:sx n="33" d="100"/>
        <a:sy n="33" d="100"/>
      </p:scale>
      <p:origin x="0" y="-156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CEA6A-CF1A-D849-AC19-9BB65C3283B1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79734-1331-BE4B-8118-350800F9C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452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526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770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770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770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79734-1331-BE4B-8118-350800F9CB8E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13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770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Рисунок 62">
            <a:extLst>
              <a:ext uri="{FF2B5EF4-FFF2-40B4-BE49-F238E27FC236}">
                <a16:creationId xmlns:a16="http://schemas.microsoft.com/office/drawing/2014/main" xmlns="" id="{7F234436-58C4-C244-9B04-EC9B4A0A52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34101" y="0"/>
            <a:ext cx="9323796" cy="5481638"/>
          </a:xfrm>
          <a:custGeom>
            <a:avLst/>
            <a:gdLst>
              <a:gd name="connsiteX0" fmla="*/ 0 w 9323796"/>
              <a:gd name="connsiteY0" fmla="*/ 0 h 5481638"/>
              <a:gd name="connsiteX1" fmla="*/ 9323796 w 9323796"/>
              <a:gd name="connsiteY1" fmla="*/ 0 h 5481638"/>
              <a:gd name="connsiteX2" fmla="*/ 9323796 w 9323796"/>
              <a:gd name="connsiteY2" fmla="*/ 5481638 h 5481638"/>
              <a:gd name="connsiteX3" fmla="*/ 0 w 9323796"/>
              <a:gd name="connsiteY3" fmla="*/ 5481638 h 548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3796" h="5481638">
                <a:moveTo>
                  <a:pt x="0" y="0"/>
                </a:moveTo>
                <a:lnTo>
                  <a:pt x="9323796" y="0"/>
                </a:lnTo>
                <a:lnTo>
                  <a:pt x="9323796" y="5481638"/>
                </a:lnTo>
                <a:lnTo>
                  <a:pt x="0" y="54816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C3324E3-63CB-3343-87EF-0B84C75F5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10601"/>
            <a:ext cx="10515600" cy="1191101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defRPr lang="ru-RU" sz="5400" b="1" kern="1200" dirty="0">
                <a:solidFill>
                  <a:schemeClr val="bg1"/>
                </a:solidFill>
                <a:latin typeface="Neris Black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ЗАГОЛОВВОК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73BBD745-3328-1048-87D9-B703D46C88C2}"/>
              </a:ext>
            </a:extLst>
          </p:cNvPr>
          <p:cNvGrpSpPr/>
          <p:nvPr userDrawn="1"/>
        </p:nvGrpSpPr>
        <p:grpSpPr>
          <a:xfrm rot="16200000" flipV="1">
            <a:off x="212408" y="2506347"/>
            <a:ext cx="1427205" cy="1432319"/>
            <a:chOff x="10995764" y="3426442"/>
            <a:chExt cx="1427205" cy="1432319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DB92FC4E-2077-DD4C-B6E7-FF032C699F18}"/>
                </a:ext>
              </a:extLst>
            </p:cNvPr>
            <p:cNvSpPr/>
            <p:nvPr/>
          </p:nvSpPr>
          <p:spPr>
            <a:xfrm>
              <a:off x="11947234" y="3426442"/>
              <a:ext cx="475735" cy="475735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0DA84805-6038-9A44-BAD8-EA2A9580064A}"/>
                </a:ext>
              </a:extLst>
            </p:cNvPr>
            <p:cNvSpPr/>
            <p:nvPr/>
          </p:nvSpPr>
          <p:spPr>
            <a:xfrm>
              <a:off x="10995764" y="3429000"/>
              <a:ext cx="475735" cy="47573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86882CFD-A2F2-2A4A-A078-44989C1DD7ED}"/>
                </a:ext>
              </a:extLst>
            </p:cNvPr>
            <p:cNvSpPr/>
            <p:nvPr/>
          </p:nvSpPr>
          <p:spPr>
            <a:xfrm>
              <a:off x="10995764" y="3904735"/>
              <a:ext cx="475735" cy="475735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A7730503-F9E3-9F4B-8A6F-34037C152C64}"/>
                </a:ext>
              </a:extLst>
            </p:cNvPr>
            <p:cNvSpPr/>
            <p:nvPr/>
          </p:nvSpPr>
          <p:spPr>
            <a:xfrm>
              <a:off x="11471499" y="3429000"/>
              <a:ext cx="475735" cy="475735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96EEABEA-5BA4-354E-8F5E-27AFB43EFCC5}"/>
                </a:ext>
              </a:extLst>
            </p:cNvPr>
            <p:cNvSpPr/>
            <p:nvPr/>
          </p:nvSpPr>
          <p:spPr>
            <a:xfrm>
              <a:off x="11471499" y="3904734"/>
              <a:ext cx="475735" cy="475735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9DF2BA02-DA21-7443-90D2-9E23562A1BC1}"/>
                </a:ext>
              </a:extLst>
            </p:cNvPr>
            <p:cNvSpPr/>
            <p:nvPr/>
          </p:nvSpPr>
          <p:spPr>
            <a:xfrm>
              <a:off x="10995764" y="4383026"/>
              <a:ext cx="475735" cy="475735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F3DDE5AC-BBD1-6C41-AA04-3D41EA865458}"/>
              </a:ext>
            </a:extLst>
          </p:cNvPr>
          <p:cNvGrpSpPr/>
          <p:nvPr userDrawn="1"/>
        </p:nvGrpSpPr>
        <p:grpSpPr>
          <a:xfrm flipV="1">
            <a:off x="10520028" y="684480"/>
            <a:ext cx="1427206" cy="1432319"/>
            <a:chOff x="10520028" y="3904734"/>
            <a:chExt cx="1427206" cy="1432319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5789F3C3-CFFC-294F-810A-4D4699A83C10}"/>
                </a:ext>
              </a:extLst>
            </p:cNvPr>
            <p:cNvSpPr/>
            <p:nvPr/>
          </p:nvSpPr>
          <p:spPr>
            <a:xfrm>
              <a:off x="10520029" y="4861318"/>
              <a:ext cx="475735" cy="475735"/>
            </a:xfrm>
            <a:prstGeom prst="rect">
              <a:avLst/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2FF4B5F0-38D4-284B-9CEC-0639E005F367}"/>
                </a:ext>
              </a:extLst>
            </p:cNvPr>
            <p:cNvSpPr/>
            <p:nvPr/>
          </p:nvSpPr>
          <p:spPr>
            <a:xfrm>
              <a:off x="10520028" y="4380470"/>
              <a:ext cx="475735" cy="475735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14D39A7F-2B6A-474A-8862-850D56AB360B}"/>
                </a:ext>
              </a:extLst>
            </p:cNvPr>
            <p:cNvSpPr/>
            <p:nvPr/>
          </p:nvSpPr>
          <p:spPr>
            <a:xfrm>
              <a:off x="10520029" y="3904735"/>
              <a:ext cx="475735" cy="475735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55BF2FDC-A8BE-0546-817B-273B9FF7DBF4}"/>
                </a:ext>
              </a:extLst>
            </p:cNvPr>
            <p:cNvSpPr/>
            <p:nvPr/>
          </p:nvSpPr>
          <p:spPr>
            <a:xfrm>
              <a:off x="10995764" y="3904735"/>
              <a:ext cx="475735" cy="475735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FE8D4B80-AF7D-8345-AEC0-84257B9A0517}"/>
                </a:ext>
              </a:extLst>
            </p:cNvPr>
            <p:cNvSpPr/>
            <p:nvPr/>
          </p:nvSpPr>
          <p:spPr>
            <a:xfrm>
              <a:off x="11471499" y="3904734"/>
              <a:ext cx="475735" cy="475735"/>
            </a:xfrm>
            <a:prstGeom prst="rect">
              <a:avLst/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F9A953FB-CBF1-7F40-B905-D18DE8B21FAC}"/>
                </a:ext>
              </a:extLst>
            </p:cNvPr>
            <p:cNvSpPr/>
            <p:nvPr/>
          </p:nvSpPr>
          <p:spPr>
            <a:xfrm>
              <a:off x="10995764" y="4383026"/>
              <a:ext cx="475735" cy="475735"/>
            </a:xfrm>
            <a:prstGeom prst="rect">
              <a:avLst/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3CE1370-7B36-2441-88A8-10E62C2AE04B}"/>
              </a:ext>
            </a:extLst>
          </p:cNvPr>
          <p:cNvGrpSpPr/>
          <p:nvPr userDrawn="1"/>
        </p:nvGrpSpPr>
        <p:grpSpPr>
          <a:xfrm rot="5400000">
            <a:off x="-264610" y="3932275"/>
            <a:ext cx="1902941" cy="1910611"/>
            <a:chOff x="10520028" y="3426442"/>
            <a:chExt cx="1902941" cy="1910611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84072CDD-A0BA-1848-BE1F-FBEE21F352B4}"/>
                </a:ext>
              </a:extLst>
            </p:cNvPr>
            <p:cNvSpPr/>
            <p:nvPr/>
          </p:nvSpPr>
          <p:spPr>
            <a:xfrm>
              <a:off x="10520029" y="4861318"/>
              <a:ext cx="475735" cy="475735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ABFA07C1-CE03-3F4F-940B-48E456FE902D}"/>
                </a:ext>
              </a:extLst>
            </p:cNvPr>
            <p:cNvSpPr/>
            <p:nvPr/>
          </p:nvSpPr>
          <p:spPr>
            <a:xfrm>
              <a:off x="11947234" y="3426442"/>
              <a:ext cx="475735" cy="475735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9EBD00DE-9CD3-3842-86BC-2CA269B99A48}"/>
                </a:ext>
              </a:extLst>
            </p:cNvPr>
            <p:cNvSpPr/>
            <p:nvPr/>
          </p:nvSpPr>
          <p:spPr>
            <a:xfrm>
              <a:off x="10520028" y="4380470"/>
              <a:ext cx="475735" cy="475735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3793E812-61DF-6042-909D-ED5B44E97D1E}"/>
                </a:ext>
              </a:extLst>
            </p:cNvPr>
            <p:cNvSpPr/>
            <p:nvPr/>
          </p:nvSpPr>
          <p:spPr>
            <a:xfrm>
              <a:off x="10520029" y="3904735"/>
              <a:ext cx="475735" cy="47573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6FC6E882-DE21-EE4F-AC1E-E25ED032D9FB}"/>
                </a:ext>
              </a:extLst>
            </p:cNvPr>
            <p:cNvSpPr/>
            <p:nvPr/>
          </p:nvSpPr>
          <p:spPr>
            <a:xfrm>
              <a:off x="10520029" y="3429000"/>
              <a:ext cx="475735" cy="475735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BA609FF1-BF41-BC44-93CE-1183B03998DE}"/>
                </a:ext>
              </a:extLst>
            </p:cNvPr>
            <p:cNvSpPr/>
            <p:nvPr/>
          </p:nvSpPr>
          <p:spPr>
            <a:xfrm>
              <a:off x="10995764" y="3429000"/>
              <a:ext cx="475735" cy="47573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xmlns="" id="{F02559DD-1836-074A-A6D3-0B3BA47906CC}"/>
                </a:ext>
              </a:extLst>
            </p:cNvPr>
            <p:cNvSpPr/>
            <p:nvPr/>
          </p:nvSpPr>
          <p:spPr>
            <a:xfrm>
              <a:off x="10995764" y="3904735"/>
              <a:ext cx="475735" cy="475735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6E8B568F-55A3-CB43-96F0-6998034F73C3}"/>
                </a:ext>
              </a:extLst>
            </p:cNvPr>
            <p:cNvSpPr/>
            <p:nvPr/>
          </p:nvSpPr>
          <p:spPr>
            <a:xfrm>
              <a:off x="11471499" y="3429000"/>
              <a:ext cx="475735" cy="475735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75224C9C-7596-B04B-B075-336863EE848F}"/>
                </a:ext>
              </a:extLst>
            </p:cNvPr>
            <p:cNvSpPr/>
            <p:nvPr/>
          </p:nvSpPr>
          <p:spPr>
            <a:xfrm>
              <a:off x="11471499" y="3904734"/>
              <a:ext cx="475735" cy="475735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69788BAB-D131-6E42-816B-1A97F4A73CBE}"/>
                </a:ext>
              </a:extLst>
            </p:cNvPr>
            <p:cNvSpPr/>
            <p:nvPr/>
          </p:nvSpPr>
          <p:spPr>
            <a:xfrm>
              <a:off x="10995764" y="4383026"/>
              <a:ext cx="475735" cy="475735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5006A19F-9B28-4841-8C2D-CCBCB3EB41BD}"/>
              </a:ext>
            </a:extLst>
          </p:cNvPr>
          <p:cNvGrpSpPr/>
          <p:nvPr userDrawn="1"/>
        </p:nvGrpSpPr>
        <p:grpSpPr>
          <a:xfrm>
            <a:off x="10520034" y="2114242"/>
            <a:ext cx="1902941" cy="1910611"/>
            <a:chOff x="10520028" y="3426442"/>
            <a:chExt cx="1902941" cy="1910611"/>
          </a:xfrm>
        </p:grpSpPr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5C6FDD4E-19EC-B64F-AF9B-72EE70A3D72D}"/>
                </a:ext>
              </a:extLst>
            </p:cNvPr>
            <p:cNvSpPr/>
            <p:nvPr/>
          </p:nvSpPr>
          <p:spPr>
            <a:xfrm>
              <a:off x="10520029" y="4861318"/>
              <a:ext cx="475735" cy="475735"/>
            </a:xfrm>
            <a:prstGeom prst="rect">
              <a:avLst/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9AE37703-800B-C944-8A02-78D4EBB1D5F4}"/>
                </a:ext>
              </a:extLst>
            </p:cNvPr>
            <p:cNvSpPr/>
            <p:nvPr/>
          </p:nvSpPr>
          <p:spPr>
            <a:xfrm>
              <a:off x="11947234" y="3426442"/>
              <a:ext cx="475735" cy="475735"/>
            </a:xfrm>
            <a:prstGeom prst="rect">
              <a:avLst/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AE1E6B63-14CC-E546-883B-A16D3DAA9B6E}"/>
                </a:ext>
              </a:extLst>
            </p:cNvPr>
            <p:cNvSpPr/>
            <p:nvPr/>
          </p:nvSpPr>
          <p:spPr>
            <a:xfrm>
              <a:off x="10520028" y="4380470"/>
              <a:ext cx="475735" cy="475735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DC15F781-6307-984B-98D1-3CCAADBFA6F8}"/>
                </a:ext>
              </a:extLst>
            </p:cNvPr>
            <p:cNvSpPr/>
            <p:nvPr/>
          </p:nvSpPr>
          <p:spPr>
            <a:xfrm>
              <a:off x="10520029" y="3904735"/>
              <a:ext cx="475735" cy="475735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4BDAD583-1BCA-CA47-BA73-9577DBA359FA}"/>
                </a:ext>
              </a:extLst>
            </p:cNvPr>
            <p:cNvSpPr/>
            <p:nvPr/>
          </p:nvSpPr>
          <p:spPr>
            <a:xfrm>
              <a:off x="10520029" y="3429000"/>
              <a:ext cx="475735" cy="475735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5A8EFE6C-9F3F-7541-AFC3-A9576D6FA0B6}"/>
                </a:ext>
              </a:extLst>
            </p:cNvPr>
            <p:cNvSpPr/>
            <p:nvPr/>
          </p:nvSpPr>
          <p:spPr>
            <a:xfrm>
              <a:off x="10995764" y="3429000"/>
              <a:ext cx="475735" cy="475735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5159CFF5-13D1-AA4A-94F2-C1721FBAA8AB}"/>
                </a:ext>
              </a:extLst>
            </p:cNvPr>
            <p:cNvSpPr/>
            <p:nvPr/>
          </p:nvSpPr>
          <p:spPr>
            <a:xfrm>
              <a:off x="10995764" y="3904735"/>
              <a:ext cx="475735" cy="475735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87BFD587-EB5A-7647-A12D-158D487D5B99}"/>
                </a:ext>
              </a:extLst>
            </p:cNvPr>
            <p:cNvSpPr/>
            <p:nvPr/>
          </p:nvSpPr>
          <p:spPr>
            <a:xfrm>
              <a:off x="11471499" y="3429000"/>
              <a:ext cx="475735" cy="475735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xmlns="" id="{BC06C520-9CD7-B44C-ACDE-A51D4595CF4C}"/>
                </a:ext>
              </a:extLst>
            </p:cNvPr>
            <p:cNvSpPr/>
            <p:nvPr/>
          </p:nvSpPr>
          <p:spPr>
            <a:xfrm>
              <a:off x="11471499" y="3904734"/>
              <a:ext cx="475735" cy="475735"/>
            </a:xfrm>
            <a:prstGeom prst="rect">
              <a:avLst/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xmlns="" id="{DFAA3112-41A9-0B4D-BFF1-78EEA8913744}"/>
                </a:ext>
              </a:extLst>
            </p:cNvPr>
            <p:cNvSpPr/>
            <p:nvPr/>
          </p:nvSpPr>
          <p:spPr>
            <a:xfrm>
              <a:off x="10995764" y="4383026"/>
              <a:ext cx="475735" cy="475735"/>
            </a:xfrm>
            <a:prstGeom prst="rect">
              <a:avLst/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1118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58, 59,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81719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14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orient="horz" pos="3906" userDrawn="1">
          <p15:clr>
            <a:srgbClr val="FBAE40"/>
          </p15:clr>
        </p15:guide>
        <p15:guide id="4" pos="7242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:a16="http://schemas.microsoft.com/office/drawing/2014/main" xmlns="" id="{DF32D00B-1E16-814D-A1EC-E786F9B305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3771" y="796086"/>
            <a:ext cx="4781006" cy="2757012"/>
          </a:xfrm>
          <a:custGeom>
            <a:avLst/>
            <a:gdLst>
              <a:gd name="connsiteX0" fmla="*/ 0 w 4781006"/>
              <a:gd name="connsiteY0" fmla="*/ 0 h 2757012"/>
              <a:gd name="connsiteX1" fmla="*/ 4781006 w 4781006"/>
              <a:gd name="connsiteY1" fmla="*/ 0 h 2757012"/>
              <a:gd name="connsiteX2" fmla="*/ 4781006 w 4781006"/>
              <a:gd name="connsiteY2" fmla="*/ 2757012 h 2757012"/>
              <a:gd name="connsiteX3" fmla="*/ 0 w 4781006"/>
              <a:gd name="connsiteY3" fmla="*/ 2757012 h 275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006" h="2757012">
                <a:moveTo>
                  <a:pt x="0" y="0"/>
                </a:moveTo>
                <a:lnTo>
                  <a:pt x="4781006" y="0"/>
                </a:lnTo>
                <a:lnTo>
                  <a:pt x="4781006" y="2757012"/>
                </a:lnTo>
                <a:lnTo>
                  <a:pt x="0" y="27570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1" name="Текст 28">
            <a:extLst>
              <a:ext uri="{FF2B5EF4-FFF2-40B4-BE49-F238E27FC236}">
                <a16:creationId xmlns:a16="http://schemas.microsoft.com/office/drawing/2014/main" xmlns="" id="{B0681ABE-AAA7-024A-9D5D-C0F0791F31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71148" y="3886180"/>
            <a:ext cx="4525531" cy="192149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500" kern="120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ru-RU" sz="150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ru-RU" sz="150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ru-RU" sz="150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ru-RU" sz="1500" kern="1200" dirty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5pPr>
          </a:lstStyle>
          <a:p>
            <a:pPr algn="just"/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С другой стороны рамки и место обучения кадров обеспечивает широкому кругу (специалистов) участие в формировании новых предложений. Не следует, однако забывать, что рамки и место обучения кадров</a:t>
            </a:r>
          </a:p>
        </p:txBody>
      </p:sp>
      <p:sp>
        <p:nvSpPr>
          <p:cNvPr id="22" name="Заголовок 10">
            <a:extLst>
              <a:ext uri="{FF2B5EF4-FFF2-40B4-BE49-F238E27FC236}">
                <a16:creationId xmlns:a16="http://schemas.microsoft.com/office/drawing/2014/main" xmlns="" id="{A9A6047C-236A-A94E-8963-0D88DE0F74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2336" y="1340339"/>
            <a:ext cx="4784345" cy="2212765"/>
          </a:xfrm>
        </p:spPr>
        <p:txBody>
          <a:bodyPr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ru-RU" sz="4000" b="1" kern="1200" dirty="0">
                <a:solidFill>
                  <a:schemeClr val="accent2"/>
                </a:solidFill>
                <a:latin typeface="Neris Black" pitchFamily="2" charset="0"/>
                <a:ea typeface="+mn-ea"/>
                <a:cs typeface="+mn-cs"/>
              </a:defRPr>
            </a:lvl1pPr>
          </a:lstStyle>
          <a:p>
            <a: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  <a:t>ВАШ</a:t>
            </a:r>
            <a:b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</a:br>
            <a: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  <a:t>ЗАГОЛОВОК</a:t>
            </a:r>
            <a:b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</a:br>
            <a:r>
              <a:rPr lang="ru-RU" sz="4000" b="1" dirty="0">
                <a:solidFill>
                  <a:schemeClr val="accent1"/>
                </a:solidFill>
                <a:latin typeface="Neris Black" pitchFamily="2" charset="0"/>
              </a:rPr>
              <a:t>ПРЕЗЕНТАЦИИ</a:t>
            </a:r>
            <a:endParaRPr lang="en" sz="4000" b="1" dirty="0">
              <a:solidFill>
                <a:schemeClr val="accent1"/>
              </a:solidFill>
              <a:latin typeface="Neris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3964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14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orient="horz" pos="3906" userDrawn="1">
          <p15:clr>
            <a:srgbClr val="FBAE40"/>
          </p15:clr>
        </p15:guide>
        <p15:guide id="4" pos="7242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DE65B0BB-E6E7-604D-A83C-9EB9D87323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73" y="1239233"/>
            <a:ext cx="4941798" cy="3195613"/>
          </a:xfrm>
        </p:spPr>
        <p:txBody>
          <a:bodyPr anchor="t">
            <a:normAutofit/>
          </a:bodyPr>
          <a:lstStyle>
            <a:lvl1pPr>
              <a:defRPr lang="ru-RU" sz="3600" b="0" kern="1200" dirty="0">
                <a:solidFill>
                  <a:schemeClr val="accent2"/>
                </a:solidFill>
                <a:latin typeface="Neris Light" pitchFamily="2" charset="0"/>
                <a:ea typeface="+mn-ea"/>
                <a:cs typeface="+mn-cs"/>
              </a:defRPr>
            </a:lvl1pPr>
          </a:lstStyle>
          <a:p>
            <a:r>
              <a:rPr lang="ru-RU" sz="3600" b="0" kern="1200" dirty="0">
                <a:solidFill>
                  <a:schemeClr val="accent2"/>
                </a:solidFill>
                <a:latin typeface="Neris Light" pitchFamily="2" charset="0"/>
                <a:ea typeface="+mn-ea"/>
                <a:cs typeface="+mn-cs"/>
              </a:rPr>
              <a:t>Напишите здесь вывод из диаграммы, </a:t>
            </a:r>
            <a:br>
              <a:rPr lang="ru-RU" sz="3600" b="0" kern="1200" dirty="0">
                <a:solidFill>
                  <a:schemeClr val="accent2"/>
                </a:solidFill>
                <a:latin typeface="Neris Light" pitchFamily="2" charset="0"/>
                <a:ea typeface="+mn-ea"/>
                <a:cs typeface="+mn-cs"/>
              </a:rPr>
            </a:br>
            <a:r>
              <a:rPr lang="en-US" sz="3600" b="0" kern="1200" dirty="0">
                <a:solidFill>
                  <a:schemeClr val="accent2"/>
                </a:solidFill>
                <a:latin typeface="Neris Light" pitchFamily="2" charset="0"/>
                <a:ea typeface="+mn-ea"/>
                <a:cs typeface="+mn-cs"/>
              </a:rPr>
              <a:t>124 </a:t>
            </a:r>
            <a:r>
              <a:rPr lang="ru-RU" sz="3600" b="0" kern="1200" dirty="0">
                <a:solidFill>
                  <a:schemeClr val="accent2"/>
                </a:solidFill>
                <a:latin typeface="Neris Light" pitchFamily="2" charset="0"/>
                <a:ea typeface="+mn-ea"/>
                <a:cs typeface="+mn-cs"/>
              </a:rPr>
              <a:t>в июне видно справа.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D213C9A9-4C28-0E40-AD41-05B2288031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9" name="Диаграмма 8">
            <a:extLst>
              <a:ext uri="{FF2B5EF4-FFF2-40B4-BE49-F238E27FC236}">
                <a16:creationId xmlns:a16="http://schemas.microsoft.com/office/drawing/2014/main" xmlns="" id="{8EC3519F-8D8D-054C-A969-AE00CE3DE714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429676" y="335974"/>
            <a:ext cx="5436240" cy="472542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769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14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orient="horz" pos="3906" userDrawn="1">
          <p15:clr>
            <a:srgbClr val="FBAE40"/>
          </p15:clr>
        </p15:guide>
        <p15:guide id="4" pos="7242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6">
            <a:extLst>
              <a:ext uri="{FF2B5EF4-FFF2-40B4-BE49-F238E27FC236}">
                <a16:creationId xmlns:a16="http://schemas.microsoft.com/office/drawing/2014/main" xmlns="" id="{AC190DD9-355C-3941-B8FE-3987552DD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" y="491390"/>
            <a:ext cx="4099560" cy="1657450"/>
          </a:xfrm>
        </p:spPr>
        <p:txBody>
          <a:bodyPr anchor="t">
            <a:normAutofit/>
          </a:bodyPr>
          <a:lstStyle>
            <a:lvl1pPr>
              <a:defRPr lang="ru-RU" sz="4000" b="1" kern="1200" dirty="0">
                <a:solidFill>
                  <a:schemeClr val="accent2"/>
                </a:solidFill>
                <a:latin typeface="Neris Black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72501763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14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orient="horz" pos="3906" userDrawn="1">
          <p15:clr>
            <a:srgbClr val="FBAE40"/>
          </p15:clr>
        </p15:guide>
        <p15:guide id="4" pos="7242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16EFED38-A5B7-0D43-9B57-7414EB67E4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911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D36E33F-58A3-2C41-B672-6E3E68DA1A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21613" y="1262201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xmlns="" id="{F47CD3BD-A387-7F40-ACF5-2B1B39BE1E8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310" y="1262200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xmlns="" id="{B8396492-B780-D240-829F-00D97E6796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75021" y="1262201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xmlns="" id="{861B9A0E-31C6-9346-9D37-EF10F3CAFF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01718" y="1262200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36143BAE-5E2C-7F41-BC81-09098781A6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28429" y="1262200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xmlns="" id="{8C8D1548-9593-4C43-A993-E2E4FC2FDFC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555133" y="1262199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xmlns="" id="{DA6B0B96-6DA7-6A44-BF0F-324E5C36EAD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21613" y="2869027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xmlns="" id="{FDD7233C-789B-F645-9A93-0902FD37E3F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48310" y="2869026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xmlns="" id="{D930F49C-53E0-C34B-A26B-D3B43ED98E3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75021" y="2869027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xmlns="" id="{5F6CE79E-0A3F-7B4A-9BE6-2ADCFAD4BDF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301718" y="2869026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xmlns="" id="{83E167CB-CF06-A64A-9F6D-FD99857D648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928429" y="2869026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xmlns="" id="{6632B09F-922C-7547-AEFA-D41EE26742D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555133" y="2869026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48566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D36E33F-58A3-2C41-B672-6E3E68DA1A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21611" y="1262201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xmlns="" id="{F47CD3BD-A387-7F40-ACF5-2B1B39BE1E8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310" y="1262200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xmlns="" id="{B8396492-B780-D240-829F-00D97E6796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75019" y="1262201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xmlns="" id="{861B9A0E-31C6-9346-9D37-EF10F3CAFF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01718" y="1262200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36143BAE-5E2C-7F41-BC81-09098781A6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28427" y="1262200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xmlns="" id="{8C8D1548-9593-4C43-A993-E2E4FC2FDFC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555131" y="1262199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xmlns="" id="{DA6B0B96-6DA7-6A44-BF0F-324E5C36EAD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21611" y="2869027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xmlns="" id="{FDD7233C-789B-F645-9A93-0902FD37E3F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48310" y="2869026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xmlns="" id="{D930F49C-53E0-C34B-A26B-D3B43ED98E3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75019" y="2869027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xmlns="" id="{5F6CE79E-0A3F-7B4A-9BE6-2ADCFAD4BDF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301718" y="2869026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xmlns="" id="{83E167CB-CF06-A64A-9F6D-FD99857D648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928427" y="2869026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xmlns="" id="{6632B09F-922C-7547-AEFA-D41EE26742D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555131" y="2869026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97302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D36E33F-58A3-2C41-B672-6E3E68DA1A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10812" y="1519380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3B2B5356-D75D-4F42-BCA3-3EA9037841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83377" y="1519380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837EB3C7-4AD3-4741-AF17-C9D8B4CE4C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55942" y="1519380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xmlns="" id="{1C67F7C5-10B0-744C-AE47-1BB7F2C463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8507" y="1519380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xmlns="" id="{032A1A0A-E2A3-F845-BBC3-793DD16C0F6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01072" y="1519380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FE1C41BC-E172-B044-8023-5C089A5687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73637" y="1519380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xmlns="" id="{B6C615F0-3A31-C240-997E-FEC17ECFE1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710812" y="2542236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xmlns="" id="{3881F6F7-9883-E140-9C25-C7AB0977C9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183377" y="2542236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xmlns="" id="{B1F31A74-229A-EF4C-BCE8-7DE84B4ADB2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55942" y="2542236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xmlns="" id="{3CD5F662-C087-A148-B3BF-1557D6696A0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28507" y="2542236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xmlns="" id="{AEE8F5D1-FA84-E849-A0F8-194E15C7AF6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601072" y="2542236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28" name="Рисунок 2">
            <a:extLst>
              <a:ext uri="{FF2B5EF4-FFF2-40B4-BE49-F238E27FC236}">
                <a16:creationId xmlns:a16="http://schemas.microsoft.com/office/drawing/2014/main" xmlns="" id="{203EBA19-EF70-4C44-ACAC-C6E2CA4D876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73637" y="2542236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29" name="Рисунок 2">
            <a:extLst>
              <a:ext uri="{FF2B5EF4-FFF2-40B4-BE49-F238E27FC236}">
                <a16:creationId xmlns:a16="http://schemas.microsoft.com/office/drawing/2014/main" xmlns="" id="{091600B4-215C-B64B-99D1-199C5DDA245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710812" y="3565092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30" name="Рисунок 2">
            <a:extLst>
              <a:ext uri="{FF2B5EF4-FFF2-40B4-BE49-F238E27FC236}">
                <a16:creationId xmlns:a16="http://schemas.microsoft.com/office/drawing/2014/main" xmlns="" id="{64C4E337-ADD3-BB41-B198-45738D967EF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183377" y="3565092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31" name="Рисунок 2">
            <a:extLst>
              <a:ext uri="{FF2B5EF4-FFF2-40B4-BE49-F238E27FC236}">
                <a16:creationId xmlns:a16="http://schemas.microsoft.com/office/drawing/2014/main" xmlns="" id="{27E259D7-419F-444C-90F8-75E8BCA89F3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655942" y="3565092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32" name="Рисунок 2">
            <a:extLst>
              <a:ext uri="{FF2B5EF4-FFF2-40B4-BE49-F238E27FC236}">
                <a16:creationId xmlns:a16="http://schemas.microsoft.com/office/drawing/2014/main" xmlns="" id="{45C8F71B-F599-8849-AEEB-43D51CE9CC0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128507" y="3565092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33" name="Рисунок 2">
            <a:extLst>
              <a:ext uri="{FF2B5EF4-FFF2-40B4-BE49-F238E27FC236}">
                <a16:creationId xmlns:a16="http://schemas.microsoft.com/office/drawing/2014/main" xmlns="" id="{F02BDC7C-1317-2148-AB84-D5A5F5B7F93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601072" y="3565092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34" name="Рисунок 2">
            <a:extLst>
              <a:ext uri="{FF2B5EF4-FFF2-40B4-BE49-F238E27FC236}">
                <a16:creationId xmlns:a16="http://schemas.microsoft.com/office/drawing/2014/main" xmlns="" id="{6B685AEF-9E1D-084E-868D-7D14C94FA1E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073637" y="3565092"/>
            <a:ext cx="1301466" cy="886769"/>
          </a:xfrm>
          <a:prstGeom prst="roundRect">
            <a:avLst>
              <a:gd name="adj" fmla="val 8074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98047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48E68DC-F20F-3C48-83B2-23B268FE5A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82082" y="2407331"/>
            <a:ext cx="1278732" cy="1277938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endParaRPr lang="x-none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1CE6A667-A3BE-9D48-9A47-50AB2499A5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34513" y="2407331"/>
            <a:ext cx="1278732" cy="1277938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endParaRPr lang="x-none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434C848A-72C7-434A-B14C-74FBB19D2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86944" y="2407331"/>
            <a:ext cx="1278732" cy="1277938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endParaRPr lang="x-none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40CDDF4C-BE52-1A48-BE7B-2B3E33B515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39375" y="2407331"/>
            <a:ext cx="1278732" cy="1277938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endParaRPr lang="x-none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02DF9F29-3206-624D-A8C4-E72DFD124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91805" y="2407331"/>
            <a:ext cx="1278732" cy="1277938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630004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75F9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1"/>
            <a:ext cx="3901440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2750" hangingPunct="0"/>
            <a:endParaRPr lang="ru-RU" sz="1500" b="1" kern="0">
              <a:solidFill>
                <a:srgbClr val="2F313F">
                  <a:tint val="75000"/>
                </a:srgbClr>
              </a:solidFill>
              <a:latin typeface="Helvetica Neue"/>
              <a:sym typeface="Helvetica Neue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18466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2750" hangingPunct="0"/>
            <a:fld id="{1D8BD707-D9CF-40AE-B4C6-C98DA3205C09}" type="datetimeFigureOut">
              <a:rPr lang="en-US" sz="1500" b="1" kern="0" smtClean="0">
                <a:solidFill>
                  <a:srgbClr val="2F313F">
                    <a:tint val="75000"/>
                  </a:srgbClr>
                </a:solidFill>
                <a:latin typeface="Helvetica Neue"/>
                <a:sym typeface="Helvetica Neue"/>
              </a:rPr>
              <a:pPr defTabSz="412750" hangingPunct="0"/>
              <a:t>9/25/2022</a:t>
            </a:fld>
            <a:endParaRPr lang="en-US" sz="1500" b="1" kern="0">
              <a:solidFill>
                <a:srgbClr val="2F313F">
                  <a:tint val="75000"/>
                </a:srgbClr>
              </a:solidFill>
              <a:latin typeface="Helvetica Neue"/>
              <a:sym typeface="Helvetica Neue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017783" y="6540500"/>
            <a:ext cx="188353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2F313F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2F31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9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0">
            <a:extLst>
              <a:ext uri="{FF2B5EF4-FFF2-40B4-BE49-F238E27FC236}">
                <a16:creationId xmlns:a16="http://schemas.microsoft.com/office/drawing/2014/main" xmlns="" id="{BCCC51CA-41BF-6E41-BAA3-515515107A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532" y="1465532"/>
            <a:ext cx="5497468" cy="1619831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ru-RU" sz="4000" b="1" kern="1200" dirty="0">
                <a:solidFill>
                  <a:schemeClr val="accent2"/>
                </a:solidFill>
                <a:latin typeface="Neris Black" pitchFamily="2" charset="0"/>
                <a:ea typeface="+mn-ea"/>
                <a:cs typeface="+mn-cs"/>
              </a:defRPr>
            </a:lvl1pPr>
          </a:lstStyle>
          <a:p>
            <a: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  <a:t>ВАШ</a:t>
            </a:r>
            <a:b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</a:br>
            <a: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  <a:t>ЗАГОЛОВОК</a:t>
            </a:r>
            <a:b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</a:br>
            <a:r>
              <a:rPr lang="ru-RU" sz="4000" b="1" dirty="0">
                <a:solidFill>
                  <a:schemeClr val="accent1"/>
                </a:solidFill>
                <a:latin typeface="Neris Black" pitchFamily="2" charset="0"/>
              </a:rPr>
              <a:t>ПРЕЗЕНТАЦИИ</a:t>
            </a:r>
            <a:endParaRPr lang="en" sz="4000" b="1" dirty="0">
              <a:solidFill>
                <a:schemeClr val="accent1"/>
              </a:solidFill>
              <a:latin typeface="Neris Black" pitchFamily="2" charset="0"/>
            </a:endParaRPr>
          </a:p>
        </p:txBody>
      </p:sp>
      <p:sp>
        <p:nvSpPr>
          <p:cNvPr id="12" name="Текст 28">
            <a:extLst>
              <a:ext uri="{FF2B5EF4-FFF2-40B4-BE49-F238E27FC236}">
                <a16:creationId xmlns:a16="http://schemas.microsoft.com/office/drawing/2014/main" xmlns="" id="{052EA6D9-D75D-954F-A643-DCA78EA8A6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001" y="3878921"/>
            <a:ext cx="4314906" cy="232185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500" kern="1200">
                <a:solidFill>
                  <a:schemeClr val="accent2"/>
                </a:solidFill>
                <a:latin typeface="Neris Light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ru-RU" sz="150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ru-RU" sz="150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ru-RU" sz="150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ru-RU" sz="1500" kern="1200" dirty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5pPr>
          </a:lstStyle>
          <a:p>
            <a:pPr algn="just"/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С другой стороны рамки и место обучения </a:t>
            </a:r>
            <a:r>
              <a:rPr lang="ru-RU" sz="1500" dirty="0" err="1">
                <a:solidFill>
                  <a:schemeClr val="accent3"/>
                </a:solidFill>
                <a:latin typeface="Neris Light" pitchFamily="2" charset="0"/>
              </a:rPr>
              <a:t>кад</a:t>
            </a:r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-ров обеспечивает широкому кругу (</a:t>
            </a:r>
            <a:r>
              <a:rPr lang="ru-RU" sz="1500" dirty="0" err="1">
                <a:solidFill>
                  <a:schemeClr val="accent3"/>
                </a:solidFill>
                <a:latin typeface="Neris Light" pitchFamily="2" charset="0"/>
              </a:rPr>
              <a:t>специалис-тов</a:t>
            </a:r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) участие в формировании новых </a:t>
            </a:r>
            <a:r>
              <a:rPr lang="ru-RU" sz="1500" dirty="0" err="1">
                <a:solidFill>
                  <a:schemeClr val="accent3"/>
                </a:solidFill>
                <a:latin typeface="Neris Light" pitchFamily="2" charset="0"/>
              </a:rPr>
              <a:t>предло-жений</a:t>
            </a:r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. Не следует, однако забывать, что рамки и место обучения кадров обеспечивает </a:t>
            </a:r>
            <a:r>
              <a:rPr lang="ru-RU" sz="1500" dirty="0" err="1">
                <a:solidFill>
                  <a:schemeClr val="accent3"/>
                </a:solidFill>
                <a:latin typeface="Neris Light" pitchFamily="2" charset="0"/>
              </a:rPr>
              <a:t>широ</a:t>
            </a:r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-кому кругу (специалистов) участие в </a:t>
            </a:r>
            <a:r>
              <a:rPr lang="ru-RU" sz="1500" dirty="0" err="1">
                <a:solidFill>
                  <a:schemeClr val="accent3"/>
                </a:solidFill>
                <a:latin typeface="Neris Light" pitchFamily="2" charset="0"/>
              </a:rPr>
              <a:t>форми-ровании</a:t>
            </a:r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 систем массового участия. 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AEFFE598-1B0D-2642-A467-3F7E3469A4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8204" y="692150"/>
            <a:ext cx="5491536" cy="5473700"/>
          </a:xfrm>
          <a:custGeom>
            <a:avLst/>
            <a:gdLst>
              <a:gd name="connsiteX0" fmla="*/ 0 w 5491536"/>
              <a:gd name="connsiteY0" fmla="*/ 0 h 5473700"/>
              <a:gd name="connsiteX1" fmla="*/ 5491536 w 5491536"/>
              <a:gd name="connsiteY1" fmla="*/ 0 h 5473700"/>
              <a:gd name="connsiteX2" fmla="*/ 17836 w 5491536"/>
              <a:gd name="connsiteY2" fmla="*/ 5473700 h 5473700"/>
              <a:gd name="connsiteX3" fmla="*/ 0 w 5491536"/>
              <a:gd name="connsiteY3" fmla="*/ 5473700 h 547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1536" h="5473700">
                <a:moveTo>
                  <a:pt x="0" y="0"/>
                </a:moveTo>
                <a:lnTo>
                  <a:pt x="5491536" y="0"/>
                </a:lnTo>
                <a:lnTo>
                  <a:pt x="17836" y="5473700"/>
                </a:lnTo>
                <a:lnTo>
                  <a:pt x="0" y="5473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24527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14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orient="horz" pos="3906" userDrawn="1">
          <p15:clr>
            <a:srgbClr val="FBAE40"/>
          </p15:clr>
        </p15:guide>
        <p15:guide id="4" pos="7242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2014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0">
            <a:extLst>
              <a:ext uri="{FF2B5EF4-FFF2-40B4-BE49-F238E27FC236}">
                <a16:creationId xmlns="" xmlns:a16="http://schemas.microsoft.com/office/drawing/2014/main" id="{BCCC51CA-41BF-6E41-BAA3-515515107A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532" y="1465526"/>
            <a:ext cx="5497468" cy="1619831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ru-RU" sz="4000" b="1" kern="1200" dirty="0">
                <a:solidFill>
                  <a:schemeClr val="accent2"/>
                </a:solidFill>
                <a:latin typeface="Neris Black" pitchFamily="2" charset="0"/>
                <a:ea typeface="+mn-ea"/>
                <a:cs typeface="+mn-cs"/>
              </a:defRPr>
            </a:lvl1pPr>
          </a:lstStyle>
          <a:p>
            <a: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  <a:t>ВАШ</a:t>
            </a:r>
            <a:b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</a:br>
            <a: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  <a:t>ЗАГОЛОВОК</a:t>
            </a:r>
            <a:b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</a:br>
            <a:r>
              <a:rPr lang="ru-RU" sz="4000" b="1" dirty="0">
                <a:solidFill>
                  <a:schemeClr val="accent1"/>
                </a:solidFill>
                <a:latin typeface="Neris Black" pitchFamily="2" charset="0"/>
              </a:rPr>
              <a:t>ПРЕЗЕНТАЦИИ</a:t>
            </a:r>
            <a:endParaRPr lang="en" sz="4000" b="1" dirty="0">
              <a:solidFill>
                <a:schemeClr val="accent1"/>
              </a:solidFill>
              <a:latin typeface="Neris Black" pitchFamily="2" charset="0"/>
            </a:endParaRPr>
          </a:p>
        </p:txBody>
      </p:sp>
      <p:sp>
        <p:nvSpPr>
          <p:cNvPr id="12" name="Текст 28">
            <a:extLst>
              <a:ext uri="{FF2B5EF4-FFF2-40B4-BE49-F238E27FC236}">
                <a16:creationId xmlns="" xmlns:a16="http://schemas.microsoft.com/office/drawing/2014/main" id="{052EA6D9-D75D-954F-A643-DCA78EA8A6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001" y="3878915"/>
            <a:ext cx="4314906" cy="232185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500" kern="1200">
                <a:solidFill>
                  <a:schemeClr val="accent2"/>
                </a:solidFill>
                <a:latin typeface="Neris Light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ru-RU" sz="150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ru-RU" sz="150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ru-RU" sz="150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ru-RU" sz="1500" kern="1200" dirty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5pPr>
          </a:lstStyle>
          <a:p>
            <a:pPr algn="just"/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С другой стороны рамки и место обучения </a:t>
            </a:r>
            <a:r>
              <a:rPr lang="ru-RU" sz="1500" dirty="0" err="1">
                <a:solidFill>
                  <a:schemeClr val="accent3"/>
                </a:solidFill>
                <a:latin typeface="Neris Light" pitchFamily="2" charset="0"/>
              </a:rPr>
              <a:t>кад</a:t>
            </a:r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-ров обеспечивает широкому кругу (</a:t>
            </a:r>
            <a:r>
              <a:rPr lang="ru-RU" sz="1500" dirty="0" err="1">
                <a:solidFill>
                  <a:schemeClr val="accent3"/>
                </a:solidFill>
                <a:latin typeface="Neris Light" pitchFamily="2" charset="0"/>
              </a:rPr>
              <a:t>специалис-тов</a:t>
            </a:r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) участие в формировании новых </a:t>
            </a:r>
            <a:r>
              <a:rPr lang="ru-RU" sz="1500" dirty="0" err="1">
                <a:solidFill>
                  <a:schemeClr val="accent3"/>
                </a:solidFill>
                <a:latin typeface="Neris Light" pitchFamily="2" charset="0"/>
              </a:rPr>
              <a:t>предло-жений</a:t>
            </a:r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. Не следует, однако забывать, что рамки и место обучения кадров обеспечивает </a:t>
            </a:r>
            <a:r>
              <a:rPr lang="ru-RU" sz="1500" dirty="0" err="1">
                <a:solidFill>
                  <a:schemeClr val="accent3"/>
                </a:solidFill>
                <a:latin typeface="Neris Light" pitchFamily="2" charset="0"/>
              </a:rPr>
              <a:t>широ</a:t>
            </a:r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-кому кругу (специалистов) участие в </a:t>
            </a:r>
            <a:r>
              <a:rPr lang="ru-RU" sz="1500" dirty="0" err="1">
                <a:solidFill>
                  <a:schemeClr val="accent3"/>
                </a:solidFill>
                <a:latin typeface="Neris Light" pitchFamily="2" charset="0"/>
              </a:rPr>
              <a:t>форми-ровании</a:t>
            </a:r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 систем массового участия. 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AEFFE598-1B0D-2642-A467-3F7E3469A4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8204" y="692150"/>
            <a:ext cx="5491536" cy="5473700"/>
          </a:xfrm>
          <a:custGeom>
            <a:avLst/>
            <a:gdLst>
              <a:gd name="connsiteX0" fmla="*/ 0 w 5491536"/>
              <a:gd name="connsiteY0" fmla="*/ 0 h 5473700"/>
              <a:gd name="connsiteX1" fmla="*/ 5491536 w 5491536"/>
              <a:gd name="connsiteY1" fmla="*/ 0 h 5473700"/>
              <a:gd name="connsiteX2" fmla="*/ 17836 w 5491536"/>
              <a:gd name="connsiteY2" fmla="*/ 5473700 h 5473700"/>
              <a:gd name="connsiteX3" fmla="*/ 0 w 5491536"/>
              <a:gd name="connsiteY3" fmla="*/ 5473700 h 547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1536" h="5473700">
                <a:moveTo>
                  <a:pt x="0" y="0"/>
                </a:moveTo>
                <a:lnTo>
                  <a:pt x="5491536" y="0"/>
                </a:lnTo>
                <a:lnTo>
                  <a:pt x="17836" y="5473700"/>
                </a:lnTo>
                <a:lnTo>
                  <a:pt x="0" y="5473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50121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14">
          <p15:clr>
            <a:srgbClr val="FBAE40"/>
          </p15:clr>
        </p15:guide>
        <p15:guide id="2" pos="438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42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Рисунок 62">
            <a:extLst>
              <a:ext uri="{FF2B5EF4-FFF2-40B4-BE49-F238E27FC236}">
                <a16:creationId xmlns="" xmlns:a16="http://schemas.microsoft.com/office/drawing/2014/main" id="{7F234436-58C4-C244-9B04-EC9B4A0A52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34101" y="0"/>
            <a:ext cx="9323796" cy="5481638"/>
          </a:xfrm>
          <a:custGeom>
            <a:avLst/>
            <a:gdLst>
              <a:gd name="connsiteX0" fmla="*/ 0 w 9323796"/>
              <a:gd name="connsiteY0" fmla="*/ 0 h 5481638"/>
              <a:gd name="connsiteX1" fmla="*/ 9323796 w 9323796"/>
              <a:gd name="connsiteY1" fmla="*/ 0 h 5481638"/>
              <a:gd name="connsiteX2" fmla="*/ 9323796 w 9323796"/>
              <a:gd name="connsiteY2" fmla="*/ 5481638 h 5481638"/>
              <a:gd name="connsiteX3" fmla="*/ 0 w 9323796"/>
              <a:gd name="connsiteY3" fmla="*/ 5481638 h 548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3796" h="5481638">
                <a:moveTo>
                  <a:pt x="0" y="0"/>
                </a:moveTo>
                <a:lnTo>
                  <a:pt x="9323796" y="0"/>
                </a:lnTo>
                <a:lnTo>
                  <a:pt x="9323796" y="5481638"/>
                </a:lnTo>
                <a:lnTo>
                  <a:pt x="0" y="54816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6C3324E3-63CB-3343-87EF-0B84C75F5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10595"/>
            <a:ext cx="10515600" cy="1191101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defRPr lang="ru-RU" sz="5400" b="1" kern="1200" dirty="0">
                <a:solidFill>
                  <a:schemeClr val="bg1"/>
                </a:solidFill>
                <a:latin typeface="Neris Black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ЗАГОЛОВВОК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73BBD745-3328-1048-87D9-B703D46C88C2}"/>
              </a:ext>
            </a:extLst>
          </p:cNvPr>
          <p:cNvGrpSpPr/>
          <p:nvPr userDrawn="1"/>
        </p:nvGrpSpPr>
        <p:grpSpPr>
          <a:xfrm rot="16200000" flipV="1">
            <a:off x="212404" y="2506341"/>
            <a:ext cx="1427205" cy="1432319"/>
            <a:chOff x="10995764" y="3426442"/>
            <a:chExt cx="1427205" cy="1432319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DB92FC4E-2077-DD4C-B6E7-FF032C699F18}"/>
                </a:ext>
              </a:extLst>
            </p:cNvPr>
            <p:cNvSpPr/>
            <p:nvPr/>
          </p:nvSpPr>
          <p:spPr>
            <a:xfrm>
              <a:off x="11947234" y="3426442"/>
              <a:ext cx="475735" cy="475735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0DA84805-6038-9A44-BAD8-EA2A9580064A}"/>
                </a:ext>
              </a:extLst>
            </p:cNvPr>
            <p:cNvSpPr/>
            <p:nvPr/>
          </p:nvSpPr>
          <p:spPr>
            <a:xfrm>
              <a:off x="10995764" y="3429000"/>
              <a:ext cx="475735" cy="47573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86882CFD-A2F2-2A4A-A078-44989C1DD7ED}"/>
                </a:ext>
              </a:extLst>
            </p:cNvPr>
            <p:cNvSpPr/>
            <p:nvPr/>
          </p:nvSpPr>
          <p:spPr>
            <a:xfrm>
              <a:off x="10995764" y="3904735"/>
              <a:ext cx="475735" cy="475735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A7730503-F9E3-9F4B-8A6F-34037C152C64}"/>
                </a:ext>
              </a:extLst>
            </p:cNvPr>
            <p:cNvSpPr/>
            <p:nvPr/>
          </p:nvSpPr>
          <p:spPr>
            <a:xfrm>
              <a:off x="11471499" y="3429000"/>
              <a:ext cx="475735" cy="475735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id="{96EEABEA-5BA4-354E-8F5E-27AFB43EFCC5}"/>
                </a:ext>
              </a:extLst>
            </p:cNvPr>
            <p:cNvSpPr/>
            <p:nvPr/>
          </p:nvSpPr>
          <p:spPr>
            <a:xfrm>
              <a:off x="11471499" y="3904734"/>
              <a:ext cx="475735" cy="475735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9DF2BA02-DA21-7443-90D2-9E23562A1BC1}"/>
                </a:ext>
              </a:extLst>
            </p:cNvPr>
            <p:cNvSpPr/>
            <p:nvPr/>
          </p:nvSpPr>
          <p:spPr>
            <a:xfrm>
              <a:off x="10995764" y="4383026"/>
              <a:ext cx="475735" cy="475735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="" xmlns:a16="http://schemas.microsoft.com/office/drawing/2014/main" id="{F3DDE5AC-BBD1-6C41-AA04-3D41EA865458}"/>
              </a:ext>
            </a:extLst>
          </p:cNvPr>
          <p:cNvGrpSpPr/>
          <p:nvPr userDrawn="1"/>
        </p:nvGrpSpPr>
        <p:grpSpPr>
          <a:xfrm flipV="1">
            <a:off x="10520028" y="684474"/>
            <a:ext cx="1427206" cy="1432319"/>
            <a:chOff x="10520028" y="3904734"/>
            <a:chExt cx="1427206" cy="1432319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5789F3C3-CFFC-294F-810A-4D4699A83C10}"/>
                </a:ext>
              </a:extLst>
            </p:cNvPr>
            <p:cNvSpPr/>
            <p:nvPr/>
          </p:nvSpPr>
          <p:spPr>
            <a:xfrm>
              <a:off x="10520029" y="4861318"/>
              <a:ext cx="475735" cy="475735"/>
            </a:xfrm>
            <a:prstGeom prst="rect">
              <a:avLst/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2FF4B5F0-38D4-284B-9CEC-0639E005F367}"/>
                </a:ext>
              </a:extLst>
            </p:cNvPr>
            <p:cNvSpPr/>
            <p:nvPr/>
          </p:nvSpPr>
          <p:spPr>
            <a:xfrm>
              <a:off x="10520028" y="4380470"/>
              <a:ext cx="475735" cy="475735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14D39A7F-2B6A-474A-8862-850D56AB360B}"/>
                </a:ext>
              </a:extLst>
            </p:cNvPr>
            <p:cNvSpPr/>
            <p:nvPr/>
          </p:nvSpPr>
          <p:spPr>
            <a:xfrm>
              <a:off x="10520029" y="3904735"/>
              <a:ext cx="475735" cy="475735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55BF2FDC-A8BE-0546-817B-273B9FF7DBF4}"/>
                </a:ext>
              </a:extLst>
            </p:cNvPr>
            <p:cNvSpPr/>
            <p:nvPr/>
          </p:nvSpPr>
          <p:spPr>
            <a:xfrm>
              <a:off x="10995764" y="3904735"/>
              <a:ext cx="475735" cy="475735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FE8D4B80-AF7D-8345-AEC0-84257B9A0517}"/>
                </a:ext>
              </a:extLst>
            </p:cNvPr>
            <p:cNvSpPr/>
            <p:nvPr/>
          </p:nvSpPr>
          <p:spPr>
            <a:xfrm>
              <a:off x="11471499" y="3904734"/>
              <a:ext cx="475735" cy="475735"/>
            </a:xfrm>
            <a:prstGeom prst="rect">
              <a:avLst/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F9A953FB-CBF1-7F40-B905-D18DE8B21FAC}"/>
                </a:ext>
              </a:extLst>
            </p:cNvPr>
            <p:cNvSpPr/>
            <p:nvPr/>
          </p:nvSpPr>
          <p:spPr>
            <a:xfrm>
              <a:off x="10995764" y="4383026"/>
              <a:ext cx="475735" cy="475735"/>
            </a:xfrm>
            <a:prstGeom prst="rect">
              <a:avLst/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3CE1370-7B36-2441-88A8-10E62C2AE04B}"/>
              </a:ext>
            </a:extLst>
          </p:cNvPr>
          <p:cNvGrpSpPr/>
          <p:nvPr userDrawn="1"/>
        </p:nvGrpSpPr>
        <p:grpSpPr>
          <a:xfrm rot="5400000">
            <a:off x="-264610" y="3932269"/>
            <a:ext cx="1902941" cy="1910611"/>
            <a:chOff x="10520028" y="3426442"/>
            <a:chExt cx="1902941" cy="1910611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84072CDD-A0BA-1848-BE1F-FBEE21F352B4}"/>
                </a:ext>
              </a:extLst>
            </p:cNvPr>
            <p:cNvSpPr/>
            <p:nvPr/>
          </p:nvSpPr>
          <p:spPr>
            <a:xfrm>
              <a:off x="10520029" y="4861318"/>
              <a:ext cx="475735" cy="475735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ABFA07C1-CE03-3F4F-940B-48E456FE902D}"/>
                </a:ext>
              </a:extLst>
            </p:cNvPr>
            <p:cNvSpPr/>
            <p:nvPr/>
          </p:nvSpPr>
          <p:spPr>
            <a:xfrm>
              <a:off x="11947234" y="3426442"/>
              <a:ext cx="475735" cy="475735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9EBD00DE-9CD3-3842-86BC-2CA269B99A48}"/>
                </a:ext>
              </a:extLst>
            </p:cNvPr>
            <p:cNvSpPr/>
            <p:nvPr/>
          </p:nvSpPr>
          <p:spPr>
            <a:xfrm>
              <a:off x="10520028" y="4380470"/>
              <a:ext cx="475735" cy="475735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="" xmlns:a16="http://schemas.microsoft.com/office/drawing/2014/main" id="{3793E812-61DF-6042-909D-ED5B44E97D1E}"/>
                </a:ext>
              </a:extLst>
            </p:cNvPr>
            <p:cNvSpPr/>
            <p:nvPr/>
          </p:nvSpPr>
          <p:spPr>
            <a:xfrm>
              <a:off x="10520029" y="3904735"/>
              <a:ext cx="475735" cy="47573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6FC6E882-DE21-EE4F-AC1E-E25ED032D9FB}"/>
                </a:ext>
              </a:extLst>
            </p:cNvPr>
            <p:cNvSpPr/>
            <p:nvPr/>
          </p:nvSpPr>
          <p:spPr>
            <a:xfrm>
              <a:off x="10520029" y="3429000"/>
              <a:ext cx="475735" cy="475735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="" xmlns:a16="http://schemas.microsoft.com/office/drawing/2014/main" id="{BA609FF1-BF41-BC44-93CE-1183B03998DE}"/>
                </a:ext>
              </a:extLst>
            </p:cNvPr>
            <p:cNvSpPr/>
            <p:nvPr/>
          </p:nvSpPr>
          <p:spPr>
            <a:xfrm>
              <a:off x="10995764" y="3429000"/>
              <a:ext cx="475735" cy="47573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="" xmlns:a16="http://schemas.microsoft.com/office/drawing/2014/main" id="{F02559DD-1836-074A-A6D3-0B3BA47906CC}"/>
                </a:ext>
              </a:extLst>
            </p:cNvPr>
            <p:cNvSpPr/>
            <p:nvPr/>
          </p:nvSpPr>
          <p:spPr>
            <a:xfrm>
              <a:off x="10995764" y="3904735"/>
              <a:ext cx="475735" cy="475735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="" xmlns:a16="http://schemas.microsoft.com/office/drawing/2014/main" id="{6E8B568F-55A3-CB43-96F0-6998034F73C3}"/>
                </a:ext>
              </a:extLst>
            </p:cNvPr>
            <p:cNvSpPr/>
            <p:nvPr/>
          </p:nvSpPr>
          <p:spPr>
            <a:xfrm>
              <a:off x="11471499" y="3429000"/>
              <a:ext cx="475735" cy="475735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75224C9C-7596-B04B-B075-336863EE848F}"/>
                </a:ext>
              </a:extLst>
            </p:cNvPr>
            <p:cNvSpPr/>
            <p:nvPr/>
          </p:nvSpPr>
          <p:spPr>
            <a:xfrm>
              <a:off x="11471499" y="3904734"/>
              <a:ext cx="475735" cy="475735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="" xmlns:a16="http://schemas.microsoft.com/office/drawing/2014/main" id="{69788BAB-D131-6E42-816B-1A97F4A73CBE}"/>
                </a:ext>
              </a:extLst>
            </p:cNvPr>
            <p:cNvSpPr/>
            <p:nvPr/>
          </p:nvSpPr>
          <p:spPr>
            <a:xfrm>
              <a:off x="10995764" y="4383026"/>
              <a:ext cx="475735" cy="475735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="" xmlns:a16="http://schemas.microsoft.com/office/drawing/2014/main" id="{5006A19F-9B28-4841-8C2D-CCBCB3EB41BD}"/>
              </a:ext>
            </a:extLst>
          </p:cNvPr>
          <p:cNvGrpSpPr/>
          <p:nvPr userDrawn="1"/>
        </p:nvGrpSpPr>
        <p:grpSpPr>
          <a:xfrm>
            <a:off x="10520028" y="2114236"/>
            <a:ext cx="1902941" cy="1910611"/>
            <a:chOff x="10520028" y="3426442"/>
            <a:chExt cx="1902941" cy="1910611"/>
          </a:xfrm>
        </p:grpSpPr>
        <p:sp>
          <p:nvSpPr>
            <p:cNvPr id="46" name="Прямоугольник 45">
              <a:extLst>
                <a:ext uri="{FF2B5EF4-FFF2-40B4-BE49-F238E27FC236}">
                  <a16:creationId xmlns="" xmlns:a16="http://schemas.microsoft.com/office/drawing/2014/main" id="{5C6FDD4E-19EC-B64F-AF9B-72EE70A3D72D}"/>
                </a:ext>
              </a:extLst>
            </p:cNvPr>
            <p:cNvSpPr/>
            <p:nvPr/>
          </p:nvSpPr>
          <p:spPr>
            <a:xfrm>
              <a:off x="10520029" y="4861318"/>
              <a:ext cx="475735" cy="475735"/>
            </a:xfrm>
            <a:prstGeom prst="rect">
              <a:avLst/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="" xmlns:a16="http://schemas.microsoft.com/office/drawing/2014/main" id="{9AE37703-800B-C944-8A02-78D4EBB1D5F4}"/>
                </a:ext>
              </a:extLst>
            </p:cNvPr>
            <p:cNvSpPr/>
            <p:nvPr/>
          </p:nvSpPr>
          <p:spPr>
            <a:xfrm>
              <a:off x="11947234" y="3426442"/>
              <a:ext cx="475735" cy="475735"/>
            </a:xfrm>
            <a:prstGeom prst="rect">
              <a:avLst/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="" xmlns:a16="http://schemas.microsoft.com/office/drawing/2014/main" id="{AE1E6B63-14CC-E546-883B-A16D3DAA9B6E}"/>
                </a:ext>
              </a:extLst>
            </p:cNvPr>
            <p:cNvSpPr/>
            <p:nvPr/>
          </p:nvSpPr>
          <p:spPr>
            <a:xfrm>
              <a:off x="10520028" y="4380470"/>
              <a:ext cx="475735" cy="475735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="" xmlns:a16="http://schemas.microsoft.com/office/drawing/2014/main" id="{DC15F781-6307-984B-98D1-3CCAADBFA6F8}"/>
                </a:ext>
              </a:extLst>
            </p:cNvPr>
            <p:cNvSpPr/>
            <p:nvPr/>
          </p:nvSpPr>
          <p:spPr>
            <a:xfrm>
              <a:off x="10520029" y="3904735"/>
              <a:ext cx="475735" cy="475735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="" xmlns:a16="http://schemas.microsoft.com/office/drawing/2014/main" id="{4BDAD583-1BCA-CA47-BA73-9577DBA359FA}"/>
                </a:ext>
              </a:extLst>
            </p:cNvPr>
            <p:cNvSpPr/>
            <p:nvPr/>
          </p:nvSpPr>
          <p:spPr>
            <a:xfrm>
              <a:off x="10520029" y="3429000"/>
              <a:ext cx="475735" cy="475735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="" xmlns:a16="http://schemas.microsoft.com/office/drawing/2014/main" id="{5A8EFE6C-9F3F-7541-AFC3-A9576D6FA0B6}"/>
                </a:ext>
              </a:extLst>
            </p:cNvPr>
            <p:cNvSpPr/>
            <p:nvPr/>
          </p:nvSpPr>
          <p:spPr>
            <a:xfrm>
              <a:off x="10995764" y="3429000"/>
              <a:ext cx="475735" cy="475735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="" xmlns:a16="http://schemas.microsoft.com/office/drawing/2014/main" id="{5159CFF5-13D1-AA4A-94F2-C1721FBAA8AB}"/>
                </a:ext>
              </a:extLst>
            </p:cNvPr>
            <p:cNvSpPr/>
            <p:nvPr/>
          </p:nvSpPr>
          <p:spPr>
            <a:xfrm>
              <a:off x="10995764" y="3904735"/>
              <a:ext cx="475735" cy="475735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="" xmlns:a16="http://schemas.microsoft.com/office/drawing/2014/main" id="{87BFD587-EB5A-7647-A12D-158D487D5B99}"/>
                </a:ext>
              </a:extLst>
            </p:cNvPr>
            <p:cNvSpPr/>
            <p:nvPr/>
          </p:nvSpPr>
          <p:spPr>
            <a:xfrm>
              <a:off x="11471499" y="3429000"/>
              <a:ext cx="475735" cy="475735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="" xmlns:a16="http://schemas.microsoft.com/office/drawing/2014/main" id="{BC06C520-9CD7-B44C-ACDE-A51D4595CF4C}"/>
                </a:ext>
              </a:extLst>
            </p:cNvPr>
            <p:cNvSpPr/>
            <p:nvPr/>
          </p:nvSpPr>
          <p:spPr>
            <a:xfrm>
              <a:off x="11471499" y="3904734"/>
              <a:ext cx="475735" cy="475735"/>
            </a:xfrm>
            <a:prstGeom prst="rect">
              <a:avLst/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="" xmlns:a16="http://schemas.microsoft.com/office/drawing/2014/main" id="{DFAA3112-41A9-0B4D-BFF1-78EEA8913744}"/>
                </a:ext>
              </a:extLst>
            </p:cNvPr>
            <p:cNvSpPr/>
            <p:nvPr/>
          </p:nvSpPr>
          <p:spPr>
            <a:xfrm>
              <a:off x="10995764" y="4383026"/>
              <a:ext cx="475735" cy="475735"/>
            </a:xfrm>
            <a:prstGeom prst="rect">
              <a:avLst/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9806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0">
            <a:extLst>
              <a:ext uri="{FF2B5EF4-FFF2-40B4-BE49-F238E27FC236}">
                <a16:creationId xmlns="" xmlns:a16="http://schemas.microsoft.com/office/drawing/2014/main" id="{BCCC51CA-41BF-6E41-BAA3-515515107A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532" y="1465526"/>
            <a:ext cx="5497468" cy="1619831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ru-RU" sz="4000" b="1" kern="1200" dirty="0">
                <a:solidFill>
                  <a:schemeClr val="accent2"/>
                </a:solidFill>
                <a:latin typeface="Neris Black" pitchFamily="2" charset="0"/>
                <a:ea typeface="+mn-ea"/>
                <a:cs typeface="+mn-cs"/>
              </a:defRPr>
            </a:lvl1pPr>
          </a:lstStyle>
          <a:p>
            <a: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  <a:t>ВАШ</a:t>
            </a:r>
            <a:b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</a:br>
            <a: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  <a:t>ЗАГОЛОВОК</a:t>
            </a:r>
            <a:b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</a:br>
            <a:r>
              <a:rPr lang="ru-RU" sz="4000" b="1" dirty="0">
                <a:solidFill>
                  <a:schemeClr val="accent1"/>
                </a:solidFill>
                <a:latin typeface="Neris Black" pitchFamily="2" charset="0"/>
              </a:rPr>
              <a:t>ПРЕЗЕНТАЦИИ</a:t>
            </a:r>
            <a:endParaRPr lang="en" sz="4000" b="1" dirty="0">
              <a:solidFill>
                <a:schemeClr val="accent1"/>
              </a:solidFill>
              <a:latin typeface="Neris Black" pitchFamily="2" charset="0"/>
            </a:endParaRPr>
          </a:p>
        </p:txBody>
      </p:sp>
      <p:sp>
        <p:nvSpPr>
          <p:cNvPr id="12" name="Текст 28">
            <a:extLst>
              <a:ext uri="{FF2B5EF4-FFF2-40B4-BE49-F238E27FC236}">
                <a16:creationId xmlns="" xmlns:a16="http://schemas.microsoft.com/office/drawing/2014/main" id="{052EA6D9-D75D-954F-A643-DCA78EA8A6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001" y="3878915"/>
            <a:ext cx="4314906" cy="232185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500" kern="1200">
                <a:solidFill>
                  <a:schemeClr val="accent2"/>
                </a:solidFill>
                <a:latin typeface="Neris Light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ru-RU" sz="150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ru-RU" sz="150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ru-RU" sz="150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ru-RU" sz="1500" kern="1200" dirty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5pPr>
          </a:lstStyle>
          <a:p>
            <a:pPr algn="just"/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С другой стороны рамки и место обучения </a:t>
            </a:r>
            <a:r>
              <a:rPr lang="ru-RU" sz="1500" dirty="0" err="1">
                <a:solidFill>
                  <a:schemeClr val="accent3"/>
                </a:solidFill>
                <a:latin typeface="Neris Light" pitchFamily="2" charset="0"/>
              </a:rPr>
              <a:t>кад</a:t>
            </a:r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-ров обеспечивает широкому кругу (</a:t>
            </a:r>
            <a:r>
              <a:rPr lang="ru-RU" sz="1500" dirty="0" err="1">
                <a:solidFill>
                  <a:schemeClr val="accent3"/>
                </a:solidFill>
                <a:latin typeface="Neris Light" pitchFamily="2" charset="0"/>
              </a:rPr>
              <a:t>специалис-тов</a:t>
            </a:r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) участие в формировании новых </a:t>
            </a:r>
            <a:r>
              <a:rPr lang="ru-RU" sz="1500" dirty="0" err="1">
                <a:solidFill>
                  <a:schemeClr val="accent3"/>
                </a:solidFill>
                <a:latin typeface="Neris Light" pitchFamily="2" charset="0"/>
              </a:rPr>
              <a:t>предло-жений</a:t>
            </a:r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. Не следует, однако забывать, что рамки и место обучения кадров обеспечивает </a:t>
            </a:r>
            <a:r>
              <a:rPr lang="ru-RU" sz="1500" dirty="0" err="1">
                <a:solidFill>
                  <a:schemeClr val="accent3"/>
                </a:solidFill>
                <a:latin typeface="Neris Light" pitchFamily="2" charset="0"/>
              </a:rPr>
              <a:t>широ</a:t>
            </a:r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-кому кругу (специалистов) участие в </a:t>
            </a:r>
            <a:r>
              <a:rPr lang="ru-RU" sz="1500" dirty="0" err="1">
                <a:solidFill>
                  <a:schemeClr val="accent3"/>
                </a:solidFill>
                <a:latin typeface="Neris Light" pitchFamily="2" charset="0"/>
              </a:rPr>
              <a:t>форми-ровании</a:t>
            </a:r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 систем массового участия. 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AEFFE598-1B0D-2642-A467-3F7E3469A4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8204" y="692150"/>
            <a:ext cx="5491536" cy="5473700"/>
          </a:xfrm>
          <a:custGeom>
            <a:avLst/>
            <a:gdLst>
              <a:gd name="connsiteX0" fmla="*/ 0 w 5491536"/>
              <a:gd name="connsiteY0" fmla="*/ 0 h 5473700"/>
              <a:gd name="connsiteX1" fmla="*/ 5491536 w 5491536"/>
              <a:gd name="connsiteY1" fmla="*/ 0 h 5473700"/>
              <a:gd name="connsiteX2" fmla="*/ 17836 w 5491536"/>
              <a:gd name="connsiteY2" fmla="*/ 5473700 h 5473700"/>
              <a:gd name="connsiteX3" fmla="*/ 0 w 5491536"/>
              <a:gd name="connsiteY3" fmla="*/ 5473700 h 547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1536" h="5473700">
                <a:moveTo>
                  <a:pt x="0" y="0"/>
                </a:moveTo>
                <a:lnTo>
                  <a:pt x="5491536" y="0"/>
                </a:lnTo>
                <a:lnTo>
                  <a:pt x="17836" y="5473700"/>
                </a:lnTo>
                <a:lnTo>
                  <a:pt x="0" y="5473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60087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14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orient="horz" pos="3906" userDrawn="1">
          <p15:clr>
            <a:srgbClr val="FBAE40"/>
          </p15:clr>
        </p15:guide>
        <p15:guide id="4" pos="7242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8">
            <a:extLst>
              <a:ext uri="{FF2B5EF4-FFF2-40B4-BE49-F238E27FC236}">
                <a16:creationId xmlns="" xmlns:a16="http://schemas.microsoft.com/office/drawing/2014/main" id="{6127CBFE-0394-2745-8C8D-13222EF497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1505" y="3878915"/>
            <a:ext cx="3464495" cy="232185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500" kern="120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ru-RU" sz="150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ru-RU" sz="150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ru-RU" sz="150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ru-RU" sz="1500" kern="1200" dirty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5pPr>
          </a:lstStyle>
          <a:p>
            <a:pPr algn="just"/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С другой стороны рамки и место </a:t>
            </a:r>
            <a:r>
              <a:rPr lang="ru-RU" sz="1500" dirty="0" err="1">
                <a:solidFill>
                  <a:schemeClr val="accent3"/>
                </a:solidFill>
                <a:latin typeface="Neris Light" pitchFamily="2" charset="0"/>
              </a:rPr>
              <a:t>обу-чения</a:t>
            </a:r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 кадров обеспечивает широкому кругу (специалистов) участие в фор-</a:t>
            </a:r>
            <a:r>
              <a:rPr lang="ru-RU" sz="1500" dirty="0" err="1">
                <a:solidFill>
                  <a:schemeClr val="accent3"/>
                </a:solidFill>
                <a:latin typeface="Neris Light" pitchFamily="2" charset="0"/>
              </a:rPr>
              <a:t>мировании</a:t>
            </a:r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 новых предложений. Не следует, однако забывать, что рамки и место обучения кадров </a:t>
            </a:r>
            <a:r>
              <a:rPr lang="ru-RU" sz="1500" dirty="0" err="1">
                <a:solidFill>
                  <a:schemeClr val="accent3"/>
                </a:solidFill>
                <a:latin typeface="Neris Light" pitchFamily="2" charset="0"/>
              </a:rPr>
              <a:t>обеспе-чивает</a:t>
            </a:r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 широкому кругу участие в формировании систем массового</a:t>
            </a:r>
          </a:p>
        </p:txBody>
      </p:sp>
      <p:sp>
        <p:nvSpPr>
          <p:cNvPr id="6" name="Заголовок 10">
            <a:extLst>
              <a:ext uri="{FF2B5EF4-FFF2-40B4-BE49-F238E27FC236}">
                <a16:creationId xmlns="" xmlns:a16="http://schemas.microsoft.com/office/drawing/2014/main" id="{88971A0A-A8AC-E140-8095-D326895D5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9223" y="1465526"/>
            <a:ext cx="5220293" cy="1619831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ru-RU" sz="4000" b="1" kern="1200" dirty="0">
                <a:solidFill>
                  <a:schemeClr val="accent2"/>
                </a:solidFill>
                <a:latin typeface="Neris Black" pitchFamily="2" charset="0"/>
                <a:ea typeface="+mn-ea"/>
                <a:cs typeface="+mn-cs"/>
              </a:defRPr>
            </a:lvl1pPr>
          </a:lstStyle>
          <a:p>
            <a: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  <a:t>ВАШ</a:t>
            </a:r>
            <a:b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</a:br>
            <a: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  <a:t>ЗАГОЛОВОК</a:t>
            </a:r>
            <a:b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</a:br>
            <a:r>
              <a:rPr lang="ru-RU" sz="4000" b="1" dirty="0">
                <a:solidFill>
                  <a:schemeClr val="accent1"/>
                </a:solidFill>
                <a:latin typeface="Neris Black" pitchFamily="2" charset="0"/>
              </a:rPr>
              <a:t>ПРЕЗЕНТАЦИИ</a:t>
            </a:r>
            <a:endParaRPr lang="en" sz="4000" b="1" dirty="0">
              <a:solidFill>
                <a:schemeClr val="accent1"/>
              </a:solidFill>
              <a:latin typeface="Neris Black" pitchFamily="2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25673DBE-3220-1B42-BAE8-D16D477531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66630" y="666131"/>
            <a:ext cx="2940907" cy="5525739"/>
          </a:xfrm>
          <a:custGeom>
            <a:avLst/>
            <a:gdLst>
              <a:gd name="connsiteX0" fmla="*/ 0 w 2940907"/>
              <a:gd name="connsiteY0" fmla="*/ 0 h 5525739"/>
              <a:gd name="connsiteX1" fmla="*/ 2940907 w 2940907"/>
              <a:gd name="connsiteY1" fmla="*/ 0 h 5525739"/>
              <a:gd name="connsiteX2" fmla="*/ 2940907 w 2940907"/>
              <a:gd name="connsiteY2" fmla="*/ 5525739 h 5525739"/>
              <a:gd name="connsiteX3" fmla="*/ 0 w 2940907"/>
              <a:gd name="connsiteY3" fmla="*/ 5525739 h 552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907" h="5525739">
                <a:moveTo>
                  <a:pt x="0" y="0"/>
                </a:moveTo>
                <a:lnTo>
                  <a:pt x="2940907" y="0"/>
                </a:lnTo>
                <a:lnTo>
                  <a:pt x="2940907" y="5525739"/>
                </a:lnTo>
                <a:lnTo>
                  <a:pt x="0" y="55257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7C9B80C0-3763-5F4C-8B15-47BCE9DB85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796" y="0"/>
            <a:ext cx="1754659" cy="4596714"/>
          </a:xfrm>
          <a:custGeom>
            <a:avLst/>
            <a:gdLst>
              <a:gd name="connsiteX0" fmla="*/ 0 w 1754659"/>
              <a:gd name="connsiteY0" fmla="*/ 0 h 4596714"/>
              <a:gd name="connsiteX1" fmla="*/ 1754659 w 1754659"/>
              <a:gd name="connsiteY1" fmla="*/ 0 h 4596714"/>
              <a:gd name="connsiteX2" fmla="*/ 1754659 w 1754659"/>
              <a:gd name="connsiteY2" fmla="*/ 4596714 h 4596714"/>
              <a:gd name="connsiteX3" fmla="*/ 0 w 1754659"/>
              <a:gd name="connsiteY3" fmla="*/ 4596714 h 459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4659" h="4596714">
                <a:moveTo>
                  <a:pt x="0" y="0"/>
                </a:moveTo>
                <a:lnTo>
                  <a:pt x="1754659" y="0"/>
                </a:lnTo>
                <a:lnTo>
                  <a:pt x="1754659" y="4596714"/>
                </a:lnTo>
                <a:lnTo>
                  <a:pt x="0" y="45967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87719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14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orient="horz" pos="3906" userDrawn="1">
          <p15:clr>
            <a:srgbClr val="FBAE40"/>
          </p15:clr>
        </p15:guide>
        <p15:guide id="4" pos="7242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DFDFB454-8C2B-404B-B938-E2725AC54E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55942" y="5092333"/>
            <a:ext cx="4004137" cy="115416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>
                <a:solidFill>
                  <a:schemeClr val="accent2"/>
                </a:solidFill>
              </a:defRPr>
            </a:lvl1pPr>
          </a:lstStyle>
          <a:p>
            <a:pPr algn="just"/>
            <a:r>
              <a:rPr lang="ru-RU" sz="1600" b="1" dirty="0">
                <a:solidFill>
                  <a:schemeClr val="accent2"/>
                </a:solidFill>
                <a:latin typeface="Neris Light" pitchFamily="2" charset="0"/>
              </a:rPr>
              <a:t>Напишите подзаголовок</a:t>
            </a:r>
            <a:endParaRPr lang="ru-RU" sz="800" dirty="0">
              <a:solidFill>
                <a:schemeClr val="tx1">
                  <a:lumMod val="85000"/>
                  <a:lumOff val="15000"/>
                </a:schemeClr>
              </a:solidFill>
              <a:latin typeface="Neris Light" pitchFamily="2" charset="0"/>
            </a:endParaRPr>
          </a:p>
          <a:p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Не следует, однако забывать, что постоянное информационно-пропагандистское обеспечение нашей</a:t>
            </a:r>
          </a:p>
        </p:txBody>
      </p:sp>
      <p:sp>
        <p:nvSpPr>
          <p:cNvPr id="19" name="Заголовок 10">
            <a:extLst>
              <a:ext uri="{FF2B5EF4-FFF2-40B4-BE49-F238E27FC236}">
                <a16:creationId xmlns="" xmlns:a16="http://schemas.microsoft.com/office/drawing/2014/main" id="{B30DBE8D-229D-884E-B3E0-AEB3D8BA7A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878" y="2190353"/>
            <a:ext cx="5220293" cy="1619831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ru-RU" sz="4000" b="1" kern="1200" dirty="0">
                <a:solidFill>
                  <a:schemeClr val="accent2"/>
                </a:solidFill>
                <a:latin typeface="Neris Black" pitchFamily="2" charset="0"/>
                <a:ea typeface="+mn-ea"/>
                <a:cs typeface="+mn-cs"/>
              </a:defRPr>
            </a:lvl1pPr>
          </a:lstStyle>
          <a:p>
            <a: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  <a:t>ВАШ</a:t>
            </a:r>
            <a:b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</a:br>
            <a: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  <a:t>ЗАГОЛОВОК</a:t>
            </a:r>
            <a:b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</a:br>
            <a:r>
              <a:rPr lang="ru-RU" sz="4000" b="1" dirty="0">
                <a:solidFill>
                  <a:schemeClr val="accent1"/>
                </a:solidFill>
                <a:latin typeface="Neris Black" pitchFamily="2" charset="0"/>
              </a:rPr>
              <a:t>ПРЕЗЕНТАЦИИ</a:t>
            </a:r>
            <a:endParaRPr lang="en" sz="4000" b="1" dirty="0">
              <a:solidFill>
                <a:schemeClr val="accent1"/>
              </a:solidFill>
              <a:latin typeface="Neris Black" pitchFamily="2" charset="0"/>
            </a:endParaRPr>
          </a:p>
        </p:txBody>
      </p:sp>
      <p:sp>
        <p:nvSpPr>
          <p:cNvPr id="18" name="Текст 28">
            <a:extLst>
              <a:ext uri="{FF2B5EF4-FFF2-40B4-BE49-F238E27FC236}">
                <a16:creationId xmlns="" xmlns:a16="http://schemas.microsoft.com/office/drawing/2014/main" id="{5D9EEC07-4CE8-0B4E-A7B6-C2079D58BF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6822" y="4531452"/>
            <a:ext cx="3292894" cy="166932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500" kern="120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ru-RU" sz="150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ru-RU" sz="150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ru-RU" sz="150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ru-RU" sz="1500" kern="1200" dirty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5pPr>
          </a:lstStyle>
          <a:p>
            <a:pPr algn="just"/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С другой стороны рамки и место обучения кадров обеспечивает ши-</a:t>
            </a:r>
            <a:r>
              <a:rPr lang="ru-RU" sz="1500" dirty="0" err="1">
                <a:solidFill>
                  <a:schemeClr val="accent3"/>
                </a:solidFill>
                <a:latin typeface="Neris Light" pitchFamily="2" charset="0"/>
              </a:rPr>
              <a:t>рокому</a:t>
            </a:r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 кругу (специалистов) </a:t>
            </a:r>
            <a:r>
              <a:rPr lang="ru-RU" sz="1500" dirty="0" err="1">
                <a:solidFill>
                  <a:schemeClr val="accent3"/>
                </a:solidFill>
                <a:latin typeface="Neris Light" pitchFamily="2" charset="0"/>
              </a:rPr>
              <a:t>учас-тие</a:t>
            </a:r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 в формировании новых </a:t>
            </a:r>
            <a:r>
              <a:rPr lang="ru-RU" sz="1500" dirty="0" err="1">
                <a:solidFill>
                  <a:schemeClr val="accent3"/>
                </a:solidFill>
                <a:latin typeface="Neris Light" pitchFamily="2" charset="0"/>
              </a:rPr>
              <a:t>предло-жений</a:t>
            </a:r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. Не следует, однако </a:t>
            </a:r>
            <a:r>
              <a:rPr lang="ru-RU" sz="1500" dirty="0" err="1">
                <a:solidFill>
                  <a:schemeClr val="accent3"/>
                </a:solidFill>
                <a:latin typeface="Neris Light" pitchFamily="2" charset="0"/>
              </a:rPr>
              <a:t>забы-вать</a:t>
            </a:r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, что рамки и место обучения кадров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C8552375-C674-2F4C-8728-9F5A080C7D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43288" y="700433"/>
            <a:ext cx="5305424" cy="3757612"/>
          </a:xfrm>
          <a:custGeom>
            <a:avLst/>
            <a:gdLst>
              <a:gd name="connsiteX0" fmla="*/ 0 w 5305424"/>
              <a:gd name="connsiteY0" fmla="*/ 0 h 3757612"/>
              <a:gd name="connsiteX1" fmla="*/ 5305424 w 5305424"/>
              <a:gd name="connsiteY1" fmla="*/ 0 h 3757612"/>
              <a:gd name="connsiteX2" fmla="*/ 2652712 w 5305424"/>
              <a:gd name="connsiteY2" fmla="*/ 3757612 h 375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05424" h="3757612">
                <a:moveTo>
                  <a:pt x="0" y="0"/>
                </a:moveTo>
                <a:lnTo>
                  <a:pt x="5305424" y="0"/>
                </a:lnTo>
                <a:lnTo>
                  <a:pt x="2652712" y="37576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79871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14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orient="horz" pos="3906" userDrawn="1">
          <p15:clr>
            <a:srgbClr val="FBAE40"/>
          </p15:clr>
        </p15:guide>
        <p15:guide id="4" pos="7242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28">
            <a:extLst>
              <a:ext uri="{FF2B5EF4-FFF2-40B4-BE49-F238E27FC236}">
                <a16:creationId xmlns="" xmlns:a16="http://schemas.microsoft.com/office/drawing/2014/main" id="{763EC28F-FCED-444A-B2BF-7CB161E26C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71142" y="3886180"/>
            <a:ext cx="4525531" cy="192149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500" kern="120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ru-RU" sz="150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ru-RU" sz="150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ru-RU" sz="150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ru-RU" sz="1500" kern="1200" dirty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5pPr>
          </a:lstStyle>
          <a:p>
            <a:pPr algn="just"/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С другой стороны рамки и место обучения кадров обеспечивает широкому кругу (специалистов) участие в формировании новых предложений. Не следует, однако забывать, что рамки и место обучения кадров</a:t>
            </a:r>
          </a:p>
        </p:txBody>
      </p:sp>
      <p:sp>
        <p:nvSpPr>
          <p:cNvPr id="16" name="Заголовок 10">
            <a:extLst>
              <a:ext uri="{FF2B5EF4-FFF2-40B4-BE49-F238E27FC236}">
                <a16:creationId xmlns="" xmlns:a16="http://schemas.microsoft.com/office/drawing/2014/main" id="{8F87D4B5-0734-B041-97A1-BEE225C9F6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2330" y="1464321"/>
            <a:ext cx="4784345" cy="1619831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ru-RU" sz="4000" b="1" kern="1200" dirty="0">
                <a:solidFill>
                  <a:schemeClr val="accent2"/>
                </a:solidFill>
                <a:latin typeface="Neris Black" pitchFamily="2" charset="0"/>
                <a:ea typeface="+mn-ea"/>
                <a:cs typeface="+mn-cs"/>
              </a:defRPr>
            </a:lvl1pPr>
          </a:lstStyle>
          <a:p>
            <a: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  <a:t>ВАШ</a:t>
            </a:r>
            <a:b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</a:br>
            <a: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  <a:t>ЗАГОЛОВОК</a:t>
            </a:r>
            <a:b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</a:br>
            <a:r>
              <a:rPr lang="ru-RU" sz="4000" b="1" dirty="0">
                <a:solidFill>
                  <a:schemeClr val="accent1"/>
                </a:solidFill>
                <a:latin typeface="Neris Black" pitchFamily="2" charset="0"/>
              </a:rPr>
              <a:t>ПРЕЗЕНТАЦИИ</a:t>
            </a:r>
            <a:endParaRPr lang="en" sz="4000" b="1" dirty="0">
              <a:solidFill>
                <a:schemeClr val="accent1"/>
              </a:solidFill>
              <a:latin typeface="Neris Black" pitchFamily="2" charset="0"/>
            </a:endParaRPr>
          </a:p>
        </p:txBody>
      </p:sp>
      <p:sp>
        <p:nvSpPr>
          <p:cNvPr id="15" name="Рисунок 14">
            <a:extLst>
              <a:ext uri="{FF2B5EF4-FFF2-40B4-BE49-F238E27FC236}">
                <a16:creationId xmlns="" xmlns:a16="http://schemas.microsoft.com/office/drawing/2014/main" id="{703C9B07-D94B-5F4A-8643-617E2E0F18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25706" y="705355"/>
            <a:ext cx="3887516" cy="5238245"/>
          </a:xfrm>
          <a:custGeom>
            <a:avLst/>
            <a:gdLst>
              <a:gd name="connsiteX0" fmla="*/ 0 w 3887516"/>
              <a:gd name="connsiteY0" fmla="*/ 0 h 5238245"/>
              <a:gd name="connsiteX1" fmla="*/ 3887516 w 3887516"/>
              <a:gd name="connsiteY1" fmla="*/ 0 h 5238245"/>
              <a:gd name="connsiteX2" fmla="*/ 3887516 w 3887516"/>
              <a:gd name="connsiteY2" fmla="*/ 5238245 h 5238245"/>
              <a:gd name="connsiteX3" fmla="*/ 0 w 3887516"/>
              <a:gd name="connsiteY3" fmla="*/ 5238245 h 5238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7516" h="5238245">
                <a:moveTo>
                  <a:pt x="0" y="0"/>
                </a:moveTo>
                <a:lnTo>
                  <a:pt x="3887516" y="0"/>
                </a:lnTo>
                <a:lnTo>
                  <a:pt x="3887516" y="5238245"/>
                </a:lnTo>
                <a:lnTo>
                  <a:pt x="0" y="52382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7409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14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orient="horz" pos="3906" userDrawn="1">
          <p15:clr>
            <a:srgbClr val="FBAE40"/>
          </p15:clr>
        </p15:guide>
        <p15:guide id="4" pos="7242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8">
            <a:extLst>
              <a:ext uri="{FF2B5EF4-FFF2-40B4-BE49-F238E27FC236}">
                <a16:creationId xmlns="" xmlns:a16="http://schemas.microsoft.com/office/drawing/2014/main" id="{C90CFE89-1D24-D546-967B-FD9C7D217E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9054" y="2"/>
            <a:ext cx="5082946" cy="6857999"/>
          </a:xfrm>
          <a:custGeom>
            <a:avLst/>
            <a:gdLst>
              <a:gd name="connsiteX0" fmla="*/ 3415969 w 5082946"/>
              <a:gd name="connsiteY0" fmla="*/ 0 h 6857999"/>
              <a:gd name="connsiteX1" fmla="*/ 5082946 w 5082946"/>
              <a:gd name="connsiteY1" fmla="*/ 0 h 6857999"/>
              <a:gd name="connsiteX2" fmla="*/ 5082946 w 5082946"/>
              <a:gd name="connsiteY2" fmla="*/ 6857999 h 6857999"/>
              <a:gd name="connsiteX3" fmla="*/ 0 w 508294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2946" h="6857999">
                <a:moveTo>
                  <a:pt x="3415969" y="0"/>
                </a:moveTo>
                <a:lnTo>
                  <a:pt x="5082946" y="0"/>
                </a:lnTo>
                <a:lnTo>
                  <a:pt x="5082946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0" name="Заголовок 10">
            <a:extLst>
              <a:ext uri="{FF2B5EF4-FFF2-40B4-BE49-F238E27FC236}">
                <a16:creationId xmlns="" xmlns:a16="http://schemas.microsoft.com/office/drawing/2014/main" id="{C83406E9-CFC2-8444-82A8-6883831ED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351" y="514643"/>
            <a:ext cx="7004188" cy="904070"/>
          </a:xfrm>
        </p:spPr>
        <p:txBody>
          <a:bodyPr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ru-RU" sz="4000" b="1" kern="1200" dirty="0">
                <a:solidFill>
                  <a:schemeClr val="accent2"/>
                </a:solidFill>
                <a:latin typeface="Neris Black" pitchFamily="2" charset="0"/>
                <a:ea typeface="+mn-ea"/>
                <a:cs typeface="+mn-cs"/>
              </a:defRPr>
            </a:lvl1pPr>
          </a:lstStyle>
          <a:p>
            <a: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  <a:t>ЗАГОЛОВОК </a:t>
            </a:r>
            <a:r>
              <a:rPr lang="ru-RU" sz="4000" b="1" dirty="0">
                <a:solidFill>
                  <a:schemeClr val="accent1"/>
                </a:solidFill>
                <a:latin typeface="Neris Black" pitchFamily="2" charset="0"/>
              </a:rPr>
              <a:t>СЛАЙДА</a:t>
            </a:r>
            <a:endParaRPr lang="en" sz="4000" b="1" dirty="0">
              <a:solidFill>
                <a:schemeClr val="accent1"/>
              </a:solidFill>
              <a:latin typeface="Neris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62516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14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orient="horz" pos="3906" userDrawn="1">
          <p15:clr>
            <a:srgbClr val="FBAE40"/>
          </p15:clr>
        </p15:guide>
        <p15:guide id="4" pos="7242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  <p15:guide id="7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2941385-D530-5444-8136-4EDC89528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5171" y="5372279"/>
            <a:ext cx="4742119" cy="118306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b="0" i="0" kern="1200" dirty="0" smtClean="0">
                <a:solidFill>
                  <a:schemeClr val="accent2"/>
                </a:solidFill>
                <a:latin typeface="Neris Light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b="0" i="0" kern="1200" dirty="0" smtClean="0">
                <a:solidFill>
                  <a:schemeClr val="accent2"/>
                </a:solidFill>
                <a:latin typeface="Neris Light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b="0" i="0" kern="1200" dirty="0" smtClean="0">
                <a:solidFill>
                  <a:schemeClr val="accent2"/>
                </a:solidFill>
                <a:latin typeface="Neris Light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b="0" i="0" kern="1200" dirty="0" smtClean="0">
                <a:solidFill>
                  <a:schemeClr val="accent2"/>
                </a:solidFill>
                <a:latin typeface="Neris Light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b="0" i="0" kern="1200" dirty="0">
                <a:solidFill>
                  <a:schemeClr val="accent2"/>
                </a:solidFill>
                <a:latin typeface="Neris Light" pitchFamily="2" charset="0"/>
                <a:ea typeface="+mn-ea"/>
                <a:cs typeface="+mn-cs"/>
              </a:defRPr>
            </a:lvl5pPr>
          </a:lstStyle>
          <a:p>
            <a:r>
              <a:rPr lang="ru-RU" sz="1800" dirty="0"/>
              <a:t>Здесь напишите дополнительную информацию, если это будет необходимо. Напишите свои мысли к </a:t>
            </a:r>
            <a:r>
              <a:rPr lang="ru-RU" sz="1800" dirty="0" err="1"/>
              <a:t>таймлайну</a:t>
            </a:r>
            <a:r>
              <a:rPr lang="ru-RU" sz="1800" dirty="0"/>
              <a:t>.</a:t>
            </a:r>
          </a:p>
        </p:txBody>
      </p:sp>
      <p:sp>
        <p:nvSpPr>
          <p:cNvPr id="17" name="Заголовок 10">
            <a:extLst>
              <a:ext uri="{FF2B5EF4-FFF2-40B4-BE49-F238E27FC236}">
                <a16:creationId xmlns="" xmlns:a16="http://schemas.microsoft.com/office/drawing/2014/main" id="{D00AF184-C2D2-FF49-9239-DC79D06E0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808" y="478223"/>
            <a:ext cx="9153620" cy="1619831"/>
          </a:xfrm>
        </p:spPr>
        <p:txBody>
          <a:bodyPr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ru-RU" sz="4000" b="1" kern="1200" dirty="0">
                <a:solidFill>
                  <a:schemeClr val="accent2"/>
                </a:solidFill>
                <a:latin typeface="Neris Black" pitchFamily="2" charset="0"/>
                <a:ea typeface="+mn-ea"/>
                <a:cs typeface="+mn-cs"/>
              </a:defRPr>
            </a:lvl1pPr>
          </a:lstStyle>
          <a:p>
            <a: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  <a:t>ПРИМЕР ЗАГОЛОВОК</a:t>
            </a:r>
            <a:b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</a:br>
            <a: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  <a:t>ТАЙМЛАЙНА</a:t>
            </a:r>
            <a:endParaRPr lang="en" sz="4000" b="1" dirty="0">
              <a:solidFill>
                <a:schemeClr val="accent1"/>
              </a:solidFill>
              <a:latin typeface="Neris Black" pitchFamily="2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FA739FCD-E4A8-FE4F-BA70-0048FA7540C2}"/>
              </a:ext>
            </a:extLst>
          </p:cNvPr>
          <p:cNvCxnSpPr>
            <a:cxnSpLocks/>
          </p:cNvCxnSpPr>
          <p:nvPr userDrawn="1"/>
        </p:nvCxnSpPr>
        <p:spPr>
          <a:xfrm>
            <a:off x="695325" y="4717749"/>
            <a:ext cx="1149667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24682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14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orient="horz" pos="3906" userDrawn="1">
          <p15:clr>
            <a:srgbClr val="FBAE40"/>
          </p15:clr>
        </p15:guide>
        <p15:guide id="4" pos="7242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  <p15:guide id="7" pos="5506" userDrawn="1">
          <p15:clr>
            <a:srgbClr val="FBAE40"/>
          </p15:clr>
        </p15:guide>
        <p15:guide id="8" pos="2978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Рисунок 38">
            <a:extLst>
              <a:ext uri="{FF2B5EF4-FFF2-40B4-BE49-F238E27FC236}">
                <a16:creationId xmlns="" xmlns:a16="http://schemas.microsoft.com/office/drawing/2014/main" id="{89FB9C37-A847-384F-80B9-1658B48B76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88049" y="2142584"/>
            <a:ext cx="2194558" cy="2194558"/>
          </a:xfrm>
          <a:custGeom>
            <a:avLst/>
            <a:gdLst>
              <a:gd name="connsiteX0" fmla="*/ 0 w 2194558"/>
              <a:gd name="connsiteY0" fmla="*/ 0 h 2194558"/>
              <a:gd name="connsiteX1" fmla="*/ 2194558 w 2194558"/>
              <a:gd name="connsiteY1" fmla="*/ 0 h 2194558"/>
              <a:gd name="connsiteX2" fmla="*/ 2194558 w 2194558"/>
              <a:gd name="connsiteY2" fmla="*/ 2194558 h 2194558"/>
              <a:gd name="connsiteX3" fmla="*/ 0 w 2194558"/>
              <a:gd name="connsiteY3" fmla="*/ 2194558 h 21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558" h="2194558">
                <a:moveTo>
                  <a:pt x="0" y="0"/>
                </a:moveTo>
                <a:lnTo>
                  <a:pt x="2194558" y="0"/>
                </a:lnTo>
                <a:lnTo>
                  <a:pt x="2194558" y="2194558"/>
                </a:lnTo>
                <a:lnTo>
                  <a:pt x="0" y="21945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6" name="Рисунок 35">
            <a:extLst>
              <a:ext uri="{FF2B5EF4-FFF2-40B4-BE49-F238E27FC236}">
                <a16:creationId xmlns="" xmlns:a16="http://schemas.microsoft.com/office/drawing/2014/main" id="{03BAD6D0-6764-9B4F-9F7D-FD38B64BE7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3808" y="2142584"/>
            <a:ext cx="2194558" cy="2194558"/>
          </a:xfrm>
          <a:custGeom>
            <a:avLst/>
            <a:gdLst>
              <a:gd name="connsiteX0" fmla="*/ 0 w 2194558"/>
              <a:gd name="connsiteY0" fmla="*/ 0 h 2194558"/>
              <a:gd name="connsiteX1" fmla="*/ 2194558 w 2194558"/>
              <a:gd name="connsiteY1" fmla="*/ 0 h 2194558"/>
              <a:gd name="connsiteX2" fmla="*/ 2194558 w 2194558"/>
              <a:gd name="connsiteY2" fmla="*/ 2194558 h 2194558"/>
              <a:gd name="connsiteX3" fmla="*/ 0 w 2194558"/>
              <a:gd name="connsiteY3" fmla="*/ 2194558 h 21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558" h="2194558">
                <a:moveTo>
                  <a:pt x="0" y="0"/>
                </a:moveTo>
                <a:lnTo>
                  <a:pt x="2194558" y="0"/>
                </a:lnTo>
                <a:lnTo>
                  <a:pt x="2194558" y="2194558"/>
                </a:lnTo>
                <a:lnTo>
                  <a:pt x="0" y="21945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3" name="Рисунок 32">
            <a:extLst>
              <a:ext uri="{FF2B5EF4-FFF2-40B4-BE49-F238E27FC236}">
                <a16:creationId xmlns="" xmlns:a16="http://schemas.microsoft.com/office/drawing/2014/main" id="{305625CB-D752-BF49-9F09-3E6A4B8F37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59567" y="2142584"/>
            <a:ext cx="2194558" cy="2194558"/>
          </a:xfrm>
          <a:custGeom>
            <a:avLst/>
            <a:gdLst>
              <a:gd name="connsiteX0" fmla="*/ 0 w 2194558"/>
              <a:gd name="connsiteY0" fmla="*/ 0 h 2194558"/>
              <a:gd name="connsiteX1" fmla="*/ 2194558 w 2194558"/>
              <a:gd name="connsiteY1" fmla="*/ 0 h 2194558"/>
              <a:gd name="connsiteX2" fmla="*/ 2194558 w 2194558"/>
              <a:gd name="connsiteY2" fmla="*/ 2194558 h 2194558"/>
              <a:gd name="connsiteX3" fmla="*/ 0 w 2194558"/>
              <a:gd name="connsiteY3" fmla="*/ 2194558 h 21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558" h="2194558">
                <a:moveTo>
                  <a:pt x="0" y="0"/>
                </a:moveTo>
                <a:lnTo>
                  <a:pt x="2194558" y="0"/>
                </a:lnTo>
                <a:lnTo>
                  <a:pt x="2194558" y="2194558"/>
                </a:lnTo>
                <a:lnTo>
                  <a:pt x="0" y="21945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0" name="Рисунок 29">
            <a:extLst>
              <a:ext uri="{FF2B5EF4-FFF2-40B4-BE49-F238E27FC236}">
                <a16:creationId xmlns="" xmlns:a16="http://schemas.microsoft.com/office/drawing/2014/main" id="{4DF5A5CE-BD7F-4F4A-9647-6942107F3D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6" y="2142584"/>
            <a:ext cx="2194558" cy="2194558"/>
          </a:xfrm>
          <a:custGeom>
            <a:avLst/>
            <a:gdLst>
              <a:gd name="connsiteX0" fmla="*/ 0 w 2194558"/>
              <a:gd name="connsiteY0" fmla="*/ 0 h 2194558"/>
              <a:gd name="connsiteX1" fmla="*/ 2194558 w 2194558"/>
              <a:gd name="connsiteY1" fmla="*/ 0 h 2194558"/>
              <a:gd name="connsiteX2" fmla="*/ 2194558 w 2194558"/>
              <a:gd name="connsiteY2" fmla="*/ 2194558 h 2194558"/>
              <a:gd name="connsiteX3" fmla="*/ 0 w 2194558"/>
              <a:gd name="connsiteY3" fmla="*/ 2194558 h 21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558" h="2194558">
                <a:moveTo>
                  <a:pt x="0" y="0"/>
                </a:moveTo>
                <a:lnTo>
                  <a:pt x="2194558" y="0"/>
                </a:lnTo>
                <a:lnTo>
                  <a:pt x="2194558" y="2194558"/>
                </a:lnTo>
                <a:lnTo>
                  <a:pt x="0" y="21945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8" name="Заголовок 10">
            <a:extLst>
              <a:ext uri="{FF2B5EF4-FFF2-40B4-BE49-F238E27FC236}">
                <a16:creationId xmlns="" xmlns:a16="http://schemas.microsoft.com/office/drawing/2014/main" id="{948F55D5-02D3-DD48-97F3-D4D31CEBD2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447" y="661103"/>
            <a:ext cx="9087106" cy="874466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defRPr lang="ru-RU" sz="4000" b="1" kern="1200" dirty="0">
                <a:solidFill>
                  <a:schemeClr val="accent2"/>
                </a:solidFill>
                <a:latin typeface="Neris Black" pitchFamily="2" charset="0"/>
                <a:ea typeface="+mn-ea"/>
                <a:cs typeface="+mn-cs"/>
              </a:defRPr>
            </a:lvl1pPr>
          </a:lstStyle>
          <a:p>
            <a: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  <a:t>Заголовок слайда</a:t>
            </a:r>
            <a:endParaRPr lang="en" sz="4000" b="1" dirty="0">
              <a:solidFill>
                <a:schemeClr val="accent1"/>
              </a:solidFill>
              <a:latin typeface="Neris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57794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14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orient="horz" pos="3906" userDrawn="1">
          <p15:clr>
            <a:srgbClr val="FBAE40"/>
          </p15:clr>
        </p15:guide>
        <p15:guide id="4" pos="7242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8">
            <a:extLst>
              <a:ext uri="{FF2B5EF4-FFF2-40B4-BE49-F238E27FC236}">
                <a16:creationId xmlns:a16="http://schemas.microsoft.com/office/drawing/2014/main" xmlns="" id="{6127CBFE-0394-2745-8C8D-13222EF497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1511" y="3878921"/>
            <a:ext cx="3464495" cy="232185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500" kern="120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ru-RU" sz="150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ru-RU" sz="150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ru-RU" sz="150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ru-RU" sz="1500" kern="1200" dirty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5pPr>
          </a:lstStyle>
          <a:p>
            <a:pPr algn="just"/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С другой стороны рамки и место </a:t>
            </a:r>
            <a:r>
              <a:rPr lang="ru-RU" sz="1500" dirty="0" err="1">
                <a:solidFill>
                  <a:schemeClr val="accent3"/>
                </a:solidFill>
                <a:latin typeface="Neris Light" pitchFamily="2" charset="0"/>
              </a:rPr>
              <a:t>обу-чения</a:t>
            </a:r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 кадров обеспечивает широкому кругу (специалистов) участие в фор-</a:t>
            </a:r>
            <a:r>
              <a:rPr lang="ru-RU" sz="1500" dirty="0" err="1">
                <a:solidFill>
                  <a:schemeClr val="accent3"/>
                </a:solidFill>
                <a:latin typeface="Neris Light" pitchFamily="2" charset="0"/>
              </a:rPr>
              <a:t>мировании</a:t>
            </a:r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 новых предложений. Не следует, однако забывать, что рамки и место обучения кадров </a:t>
            </a:r>
            <a:r>
              <a:rPr lang="ru-RU" sz="1500" dirty="0" err="1">
                <a:solidFill>
                  <a:schemeClr val="accent3"/>
                </a:solidFill>
                <a:latin typeface="Neris Light" pitchFamily="2" charset="0"/>
              </a:rPr>
              <a:t>обеспе-чивает</a:t>
            </a:r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 широкому кругу участие в формировании систем массового</a:t>
            </a:r>
          </a:p>
        </p:txBody>
      </p:sp>
      <p:sp>
        <p:nvSpPr>
          <p:cNvPr id="6" name="Заголовок 10">
            <a:extLst>
              <a:ext uri="{FF2B5EF4-FFF2-40B4-BE49-F238E27FC236}">
                <a16:creationId xmlns:a16="http://schemas.microsoft.com/office/drawing/2014/main" xmlns="" id="{88971A0A-A8AC-E140-8095-D326895D5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9229" y="1465532"/>
            <a:ext cx="5220293" cy="1619831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ru-RU" sz="4000" b="1" kern="1200" dirty="0">
                <a:solidFill>
                  <a:schemeClr val="accent2"/>
                </a:solidFill>
                <a:latin typeface="Neris Black" pitchFamily="2" charset="0"/>
                <a:ea typeface="+mn-ea"/>
                <a:cs typeface="+mn-cs"/>
              </a:defRPr>
            </a:lvl1pPr>
          </a:lstStyle>
          <a:p>
            <a: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  <a:t>ВАШ</a:t>
            </a:r>
            <a:b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</a:br>
            <a: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  <a:t>ЗАГОЛОВОК</a:t>
            </a:r>
            <a:b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</a:br>
            <a:r>
              <a:rPr lang="ru-RU" sz="4000" b="1" dirty="0">
                <a:solidFill>
                  <a:schemeClr val="accent1"/>
                </a:solidFill>
                <a:latin typeface="Neris Black" pitchFamily="2" charset="0"/>
              </a:rPr>
              <a:t>ПРЕЗЕНТАЦИИ</a:t>
            </a:r>
            <a:endParaRPr lang="en" sz="4000" b="1" dirty="0">
              <a:solidFill>
                <a:schemeClr val="accent1"/>
              </a:solidFill>
              <a:latin typeface="Neris Black" pitchFamily="2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25673DBE-3220-1B42-BAE8-D16D477531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66636" y="666134"/>
            <a:ext cx="2940907" cy="5525739"/>
          </a:xfrm>
          <a:custGeom>
            <a:avLst/>
            <a:gdLst>
              <a:gd name="connsiteX0" fmla="*/ 0 w 2940907"/>
              <a:gd name="connsiteY0" fmla="*/ 0 h 5525739"/>
              <a:gd name="connsiteX1" fmla="*/ 2940907 w 2940907"/>
              <a:gd name="connsiteY1" fmla="*/ 0 h 5525739"/>
              <a:gd name="connsiteX2" fmla="*/ 2940907 w 2940907"/>
              <a:gd name="connsiteY2" fmla="*/ 5525739 h 5525739"/>
              <a:gd name="connsiteX3" fmla="*/ 0 w 2940907"/>
              <a:gd name="connsiteY3" fmla="*/ 5525739 h 552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907" h="5525739">
                <a:moveTo>
                  <a:pt x="0" y="0"/>
                </a:moveTo>
                <a:lnTo>
                  <a:pt x="2940907" y="0"/>
                </a:lnTo>
                <a:lnTo>
                  <a:pt x="2940907" y="5525739"/>
                </a:lnTo>
                <a:lnTo>
                  <a:pt x="0" y="55257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7C9B80C0-3763-5F4C-8B15-47BCE9DB85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796" y="0"/>
            <a:ext cx="1754659" cy="4596714"/>
          </a:xfrm>
          <a:custGeom>
            <a:avLst/>
            <a:gdLst>
              <a:gd name="connsiteX0" fmla="*/ 0 w 1754659"/>
              <a:gd name="connsiteY0" fmla="*/ 0 h 4596714"/>
              <a:gd name="connsiteX1" fmla="*/ 1754659 w 1754659"/>
              <a:gd name="connsiteY1" fmla="*/ 0 h 4596714"/>
              <a:gd name="connsiteX2" fmla="*/ 1754659 w 1754659"/>
              <a:gd name="connsiteY2" fmla="*/ 4596714 h 4596714"/>
              <a:gd name="connsiteX3" fmla="*/ 0 w 1754659"/>
              <a:gd name="connsiteY3" fmla="*/ 4596714 h 459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4659" h="4596714">
                <a:moveTo>
                  <a:pt x="0" y="0"/>
                </a:moveTo>
                <a:lnTo>
                  <a:pt x="1754659" y="0"/>
                </a:lnTo>
                <a:lnTo>
                  <a:pt x="1754659" y="4596714"/>
                </a:lnTo>
                <a:lnTo>
                  <a:pt x="0" y="45967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31348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14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orient="horz" pos="3906" userDrawn="1">
          <p15:clr>
            <a:srgbClr val="FBAE40"/>
          </p15:clr>
        </p15:guide>
        <p15:guide id="4" pos="7242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0">
            <a:extLst>
              <a:ext uri="{FF2B5EF4-FFF2-40B4-BE49-F238E27FC236}">
                <a16:creationId xmlns="" xmlns:a16="http://schemas.microsoft.com/office/drawing/2014/main" id="{26562296-9423-594F-9BE8-8B2C708E5A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447" y="522207"/>
            <a:ext cx="9087106" cy="874466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defRPr lang="ru-RU" sz="4000" b="1" kern="1200" dirty="0">
                <a:solidFill>
                  <a:schemeClr val="accent2"/>
                </a:solidFill>
                <a:latin typeface="Neris Black" pitchFamily="2" charset="0"/>
                <a:ea typeface="+mn-ea"/>
                <a:cs typeface="+mn-cs"/>
              </a:defRPr>
            </a:lvl1pPr>
          </a:lstStyle>
          <a:p>
            <a: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  <a:t>Заголовок слайда</a:t>
            </a:r>
            <a:endParaRPr lang="en" sz="4000" b="1" dirty="0">
              <a:solidFill>
                <a:schemeClr val="accent1"/>
              </a:solidFill>
              <a:latin typeface="Neris Black" pitchFamily="2" charset="0"/>
            </a:endParaRPr>
          </a:p>
        </p:txBody>
      </p:sp>
      <p:sp>
        <p:nvSpPr>
          <p:cNvPr id="9" name="Текст 11">
            <a:extLst>
              <a:ext uri="{FF2B5EF4-FFF2-40B4-BE49-F238E27FC236}">
                <a16:creationId xmlns="" xmlns:a16="http://schemas.microsoft.com/office/drawing/2014/main" id="{930D4AD6-6705-D247-9ABA-5F764005FB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36043" y="1163325"/>
            <a:ext cx="5519914" cy="54162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accent3"/>
                </a:solidFill>
                <a:latin typeface="Neris Light" pitchFamily="2" charset="0"/>
              </a:defRPr>
            </a:lvl1pPr>
          </a:lstStyle>
          <a:p>
            <a:pPr lvl="0"/>
            <a:r>
              <a:rPr lang="ru-RU" dirty="0"/>
              <a:t>Шаблон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43868789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14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orient="horz" pos="3906" userDrawn="1">
          <p15:clr>
            <a:srgbClr val="FBAE40"/>
          </p15:clr>
        </p15:guide>
        <p15:guide id="4" pos="7242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58, 59,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73767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14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orient="horz" pos="3906" userDrawn="1">
          <p15:clr>
            <a:srgbClr val="FBAE40"/>
          </p15:clr>
        </p15:guide>
        <p15:guide id="4" pos="7242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="" xmlns:a16="http://schemas.microsoft.com/office/drawing/2014/main" id="{DF32D00B-1E16-814D-A1EC-E786F9B305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3771" y="796086"/>
            <a:ext cx="4781006" cy="2757012"/>
          </a:xfrm>
          <a:custGeom>
            <a:avLst/>
            <a:gdLst>
              <a:gd name="connsiteX0" fmla="*/ 0 w 4781006"/>
              <a:gd name="connsiteY0" fmla="*/ 0 h 2757012"/>
              <a:gd name="connsiteX1" fmla="*/ 4781006 w 4781006"/>
              <a:gd name="connsiteY1" fmla="*/ 0 h 2757012"/>
              <a:gd name="connsiteX2" fmla="*/ 4781006 w 4781006"/>
              <a:gd name="connsiteY2" fmla="*/ 2757012 h 2757012"/>
              <a:gd name="connsiteX3" fmla="*/ 0 w 4781006"/>
              <a:gd name="connsiteY3" fmla="*/ 2757012 h 275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006" h="2757012">
                <a:moveTo>
                  <a:pt x="0" y="0"/>
                </a:moveTo>
                <a:lnTo>
                  <a:pt x="4781006" y="0"/>
                </a:lnTo>
                <a:lnTo>
                  <a:pt x="4781006" y="2757012"/>
                </a:lnTo>
                <a:lnTo>
                  <a:pt x="0" y="27570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1" name="Текст 28">
            <a:extLst>
              <a:ext uri="{FF2B5EF4-FFF2-40B4-BE49-F238E27FC236}">
                <a16:creationId xmlns="" xmlns:a16="http://schemas.microsoft.com/office/drawing/2014/main" id="{B0681ABE-AAA7-024A-9D5D-C0F0791F31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71142" y="3886180"/>
            <a:ext cx="4525531" cy="192149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500" kern="120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ru-RU" sz="150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ru-RU" sz="150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ru-RU" sz="150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ru-RU" sz="1500" kern="1200" dirty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5pPr>
          </a:lstStyle>
          <a:p>
            <a:pPr algn="just"/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С другой стороны рамки и место обучения кадров обеспечивает широкому кругу (специалистов) участие в формировании новых предложений. Не следует, однако забывать, что рамки и место обучения кадров</a:t>
            </a:r>
          </a:p>
        </p:txBody>
      </p:sp>
      <p:sp>
        <p:nvSpPr>
          <p:cNvPr id="22" name="Заголовок 10">
            <a:extLst>
              <a:ext uri="{FF2B5EF4-FFF2-40B4-BE49-F238E27FC236}">
                <a16:creationId xmlns="" xmlns:a16="http://schemas.microsoft.com/office/drawing/2014/main" id="{A9A6047C-236A-A94E-8963-0D88DE0F74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2330" y="1340333"/>
            <a:ext cx="4784345" cy="2212765"/>
          </a:xfrm>
        </p:spPr>
        <p:txBody>
          <a:bodyPr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ru-RU" sz="4000" b="1" kern="1200" dirty="0">
                <a:solidFill>
                  <a:schemeClr val="accent2"/>
                </a:solidFill>
                <a:latin typeface="Neris Black" pitchFamily="2" charset="0"/>
                <a:ea typeface="+mn-ea"/>
                <a:cs typeface="+mn-cs"/>
              </a:defRPr>
            </a:lvl1pPr>
          </a:lstStyle>
          <a:p>
            <a: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  <a:t>ВАШ</a:t>
            </a:r>
            <a:b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</a:br>
            <a: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  <a:t>ЗАГОЛОВОК</a:t>
            </a:r>
            <a:b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</a:br>
            <a:r>
              <a:rPr lang="ru-RU" sz="4000" b="1" dirty="0">
                <a:solidFill>
                  <a:schemeClr val="accent1"/>
                </a:solidFill>
                <a:latin typeface="Neris Black" pitchFamily="2" charset="0"/>
              </a:rPr>
              <a:t>ПРЕЗЕНТАЦИИ</a:t>
            </a:r>
            <a:endParaRPr lang="en" sz="4000" b="1" dirty="0">
              <a:solidFill>
                <a:schemeClr val="accent1"/>
              </a:solidFill>
              <a:latin typeface="Neris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23763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14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orient="horz" pos="3906" userDrawn="1">
          <p15:clr>
            <a:srgbClr val="FBAE40"/>
          </p15:clr>
        </p15:guide>
        <p15:guide id="4" pos="7242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DE65B0BB-E6E7-604D-A83C-9EB9D87323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73" y="1239227"/>
            <a:ext cx="4941798" cy="3195613"/>
          </a:xfrm>
        </p:spPr>
        <p:txBody>
          <a:bodyPr anchor="t">
            <a:normAutofit/>
          </a:bodyPr>
          <a:lstStyle>
            <a:lvl1pPr>
              <a:defRPr lang="ru-RU" sz="3600" b="0" kern="1200" dirty="0">
                <a:solidFill>
                  <a:schemeClr val="accent2"/>
                </a:solidFill>
                <a:latin typeface="Neris Light" pitchFamily="2" charset="0"/>
                <a:ea typeface="+mn-ea"/>
                <a:cs typeface="+mn-cs"/>
              </a:defRPr>
            </a:lvl1pPr>
          </a:lstStyle>
          <a:p>
            <a:r>
              <a:rPr lang="ru-RU" sz="3600" b="0" kern="1200" dirty="0">
                <a:solidFill>
                  <a:schemeClr val="accent2"/>
                </a:solidFill>
                <a:latin typeface="Neris Light" pitchFamily="2" charset="0"/>
                <a:ea typeface="+mn-ea"/>
                <a:cs typeface="+mn-cs"/>
              </a:rPr>
              <a:t>Напишите здесь вывод из диаграммы, </a:t>
            </a:r>
            <a:br>
              <a:rPr lang="ru-RU" sz="3600" b="0" kern="1200" dirty="0">
                <a:solidFill>
                  <a:schemeClr val="accent2"/>
                </a:solidFill>
                <a:latin typeface="Neris Light" pitchFamily="2" charset="0"/>
                <a:ea typeface="+mn-ea"/>
                <a:cs typeface="+mn-cs"/>
              </a:rPr>
            </a:br>
            <a:r>
              <a:rPr lang="en-US" sz="3600" b="0" kern="1200" dirty="0">
                <a:solidFill>
                  <a:schemeClr val="accent2"/>
                </a:solidFill>
                <a:latin typeface="Neris Light" pitchFamily="2" charset="0"/>
                <a:ea typeface="+mn-ea"/>
                <a:cs typeface="+mn-cs"/>
              </a:rPr>
              <a:t>124 </a:t>
            </a:r>
            <a:r>
              <a:rPr lang="ru-RU" sz="3600" b="0" kern="1200" dirty="0">
                <a:solidFill>
                  <a:schemeClr val="accent2"/>
                </a:solidFill>
                <a:latin typeface="Neris Light" pitchFamily="2" charset="0"/>
                <a:ea typeface="+mn-ea"/>
                <a:cs typeface="+mn-cs"/>
              </a:rPr>
              <a:t>в июне видно справа.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D213C9A9-4C28-0E40-AD41-05B2288031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9" name="Диаграмма 8">
            <a:extLst>
              <a:ext uri="{FF2B5EF4-FFF2-40B4-BE49-F238E27FC236}">
                <a16:creationId xmlns="" xmlns:a16="http://schemas.microsoft.com/office/drawing/2014/main" id="{8EC3519F-8D8D-054C-A969-AE00CE3DE714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429676" y="335968"/>
            <a:ext cx="5436240" cy="472542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59619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14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orient="horz" pos="3906" userDrawn="1">
          <p15:clr>
            <a:srgbClr val="FBAE40"/>
          </p15:clr>
        </p15:guide>
        <p15:guide id="4" pos="7242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6">
            <a:extLst>
              <a:ext uri="{FF2B5EF4-FFF2-40B4-BE49-F238E27FC236}">
                <a16:creationId xmlns="" xmlns:a16="http://schemas.microsoft.com/office/drawing/2014/main" id="{AC190DD9-355C-3941-B8FE-3987552DD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" y="491390"/>
            <a:ext cx="4099560" cy="1657450"/>
          </a:xfrm>
        </p:spPr>
        <p:txBody>
          <a:bodyPr anchor="t">
            <a:normAutofit/>
          </a:bodyPr>
          <a:lstStyle>
            <a:lvl1pPr>
              <a:defRPr lang="ru-RU" sz="4000" b="1" kern="1200" dirty="0">
                <a:solidFill>
                  <a:schemeClr val="accent2"/>
                </a:solidFill>
                <a:latin typeface="Neris Black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28641065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14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orient="horz" pos="3906" userDrawn="1">
          <p15:clr>
            <a:srgbClr val="FBAE40"/>
          </p15:clr>
        </p15:guide>
        <p15:guide id="4" pos="7242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16EFED38-A5B7-0D43-9B57-7414EB67E4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838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36854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D36E33F-58A3-2C41-B672-6E3E68DA1A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21613" y="1262201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5" name="Рисунок 2">
            <a:extLst>
              <a:ext uri="{FF2B5EF4-FFF2-40B4-BE49-F238E27FC236}">
                <a16:creationId xmlns="" xmlns:a16="http://schemas.microsoft.com/office/drawing/2014/main" id="{F47CD3BD-A387-7F40-ACF5-2B1B39BE1E8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310" y="1262200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6" name="Рисунок 2">
            <a:extLst>
              <a:ext uri="{FF2B5EF4-FFF2-40B4-BE49-F238E27FC236}">
                <a16:creationId xmlns="" xmlns:a16="http://schemas.microsoft.com/office/drawing/2014/main" id="{B8396492-B780-D240-829F-00D97E6796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75021" y="1262201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7" name="Рисунок 2">
            <a:extLst>
              <a:ext uri="{FF2B5EF4-FFF2-40B4-BE49-F238E27FC236}">
                <a16:creationId xmlns="" xmlns:a16="http://schemas.microsoft.com/office/drawing/2014/main" id="{861B9A0E-31C6-9346-9D37-EF10F3CAFF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01718" y="1262200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8" name="Рисунок 2">
            <a:extLst>
              <a:ext uri="{FF2B5EF4-FFF2-40B4-BE49-F238E27FC236}">
                <a16:creationId xmlns="" xmlns:a16="http://schemas.microsoft.com/office/drawing/2014/main" id="{36143BAE-5E2C-7F41-BC81-09098781A6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28429" y="1262200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9" name="Рисунок 2">
            <a:extLst>
              <a:ext uri="{FF2B5EF4-FFF2-40B4-BE49-F238E27FC236}">
                <a16:creationId xmlns="" xmlns:a16="http://schemas.microsoft.com/office/drawing/2014/main" id="{8C8D1548-9593-4C43-A993-E2E4FC2FDFC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555133" y="1262199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0" name="Рисунок 2">
            <a:extLst>
              <a:ext uri="{FF2B5EF4-FFF2-40B4-BE49-F238E27FC236}">
                <a16:creationId xmlns="" xmlns:a16="http://schemas.microsoft.com/office/drawing/2014/main" id="{DA6B0B96-6DA7-6A44-BF0F-324E5C36EAD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21613" y="2869027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1" name="Рисунок 2">
            <a:extLst>
              <a:ext uri="{FF2B5EF4-FFF2-40B4-BE49-F238E27FC236}">
                <a16:creationId xmlns="" xmlns:a16="http://schemas.microsoft.com/office/drawing/2014/main" id="{FDD7233C-789B-F645-9A93-0902FD37E3F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48310" y="2869026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2" name="Рисунок 2">
            <a:extLst>
              <a:ext uri="{FF2B5EF4-FFF2-40B4-BE49-F238E27FC236}">
                <a16:creationId xmlns="" xmlns:a16="http://schemas.microsoft.com/office/drawing/2014/main" id="{D930F49C-53E0-C34B-A26B-D3B43ED98E3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75021" y="2869027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3" name="Рисунок 2">
            <a:extLst>
              <a:ext uri="{FF2B5EF4-FFF2-40B4-BE49-F238E27FC236}">
                <a16:creationId xmlns="" xmlns:a16="http://schemas.microsoft.com/office/drawing/2014/main" id="{5F6CE79E-0A3F-7B4A-9BE6-2ADCFAD4BDF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301718" y="2869026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4" name="Рисунок 2">
            <a:extLst>
              <a:ext uri="{FF2B5EF4-FFF2-40B4-BE49-F238E27FC236}">
                <a16:creationId xmlns="" xmlns:a16="http://schemas.microsoft.com/office/drawing/2014/main" id="{83E167CB-CF06-A64A-9F6D-FD99857D648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928429" y="2869026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5" name="Рисунок 2">
            <a:extLst>
              <a:ext uri="{FF2B5EF4-FFF2-40B4-BE49-F238E27FC236}">
                <a16:creationId xmlns="" xmlns:a16="http://schemas.microsoft.com/office/drawing/2014/main" id="{6632B09F-922C-7547-AEFA-D41EE26742D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555133" y="2869026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524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DFDFB454-8C2B-404B-B938-E2725AC54E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55948" y="5092333"/>
            <a:ext cx="4004137" cy="115416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>
                <a:solidFill>
                  <a:schemeClr val="accent2"/>
                </a:solidFill>
              </a:defRPr>
            </a:lvl1pPr>
          </a:lstStyle>
          <a:p>
            <a:pPr algn="just"/>
            <a:r>
              <a:rPr lang="ru-RU" sz="1600" b="1" dirty="0">
                <a:solidFill>
                  <a:schemeClr val="accent2"/>
                </a:solidFill>
                <a:latin typeface="Neris Light" pitchFamily="2" charset="0"/>
              </a:rPr>
              <a:t>Напишите подзаголовок</a:t>
            </a:r>
            <a:endParaRPr lang="ru-RU" sz="800" dirty="0">
              <a:solidFill>
                <a:schemeClr val="tx1">
                  <a:lumMod val="85000"/>
                  <a:lumOff val="15000"/>
                </a:schemeClr>
              </a:solidFill>
              <a:latin typeface="Neris Light" pitchFamily="2" charset="0"/>
            </a:endParaRPr>
          </a:p>
          <a:p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Не следует, однако забывать, что постоянное информационно-пропагандистское обеспечение нашей</a:t>
            </a:r>
          </a:p>
        </p:txBody>
      </p:sp>
      <p:sp>
        <p:nvSpPr>
          <p:cNvPr id="19" name="Заголовок 10">
            <a:extLst>
              <a:ext uri="{FF2B5EF4-FFF2-40B4-BE49-F238E27FC236}">
                <a16:creationId xmlns:a16="http://schemas.microsoft.com/office/drawing/2014/main" xmlns="" id="{B30DBE8D-229D-884E-B3E0-AEB3D8BA7A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884" y="2190359"/>
            <a:ext cx="5220293" cy="1619831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ru-RU" sz="4000" b="1" kern="1200" dirty="0">
                <a:solidFill>
                  <a:schemeClr val="accent2"/>
                </a:solidFill>
                <a:latin typeface="Neris Black" pitchFamily="2" charset="0"/>
                <a:ea typeface="+mn-ea"/>
                <a:cs typeface="+mn-cs"/>
              </a:defRPr>
            </a:lvl1pPr>
          </a:lstStyle>
          <a:p>
            <a: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  <a:t>ВАШ</a:t>
            </a:r>
            <a:b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</a:br>
            <a: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  <a:t>ЗАГОЛОВОК</a:t>
            </a:r>
            <a:b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</a:br>
            <a:r>
              <a:rPr lang="ru-RU" sz="4000" b="1" dirty="0">
                <a:solidFill>
                  <a:schemeClr val="accent1"/>
                </a:solidFill>
                <a:latin typeface="Neris Black" pitchFamily="2" charset="0"/>
              </a:rPr>
              <a:t>ПРЕЗЕНТАЦИИ</a:t>
            </a:r>
            <a:endParaRPr lang="en" sz="4000" b="1" dirty="0">
              <a:solidFill>
                <a:schemeClr val="accent1"/>
              </a:solidFill>
              <a:latin typeface="Neris Black" pitchFamily="2" charset="0"/>
            </a:endParaRPr>
          </a:p>
        </p:txBody>
      </p:sp>
      <p:sp>
        <p:nvSpPr>
          <p:cNvPr id="18" name="Текст 28">
            <a:extLst>
              <a:ext uri="{FF2B5EF4-FFF2-40B4-BE49-F238E27FC236}">
                <a16:creationId xmlns:a16="http://schemas.microsoft.com/office/drawing/2014/main" xmlns="" id="{5D9EEC07-4CE8-0B4E-A7B6-C2079D58BF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6822" y="4531458"/>
            <a:ext cx="3292894" cy="166932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500" kern="120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ru-RU" sz="150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ru-RU" sz="150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ru-RU" sz="150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ru-RU" sz="1500" kern="1200" dirty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5pPr>
          </a:lstStyle>
          <a:p>
            <a:pPr algn="just"/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С другой стороны рамки и место обучения кадров обеспечивает ши-</a:t>
            </a:r>
            <a:r>
              <a:rPr lang="ru-RU" sz="1500" dirty="0" err="1">
                <a:solidFill>
                  <a:schemeClr val="accent3"/>
                </a:solidFill>
                <a:latin typeface="Neris Light" pitchFamily="2" charset="0"/>
              </a:rPr>
              <a:t>рокому</a:t>
            </a:r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 кругу (специалистов) </a:t>
            </a:r>
            <a:r>
              <a:rPr lang="ru-RU" sz="1500" dirty="0" err="1">
                <a:solidFill>
                  <a:schemeClr val="accent3"/>
                </a:solidFill>
                <a:latin typeface="Neris Light" pitchFamily="2" charset="0"/>
              </a:rPr>
              <a:t>учас-тие</a:t>
            </a:r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 в формировании новых </a:t>
            </a:r>
            <a:r>
              <a:rPr lang="ru-RU" sz="1500" dirty="0" err="1">
                <a:solidFill>
                  <a:schemeClr val="accent3"/>
                </a:solidFill>
                <a:latin typeface="Neris Light" pitchFamily="2" charset="0"/>
              </a:rPr>
              <a:t>предло-жений</a:t>
            </a:r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. Не следует, однако </a:t>
            </a:r>
            <a:r>
              <a:rPr lang="ru-RU" sz="1500" dirty="0" err="1">
                <a:solidFill>
                  <a:schemeClr val="accent3"/>
                </a:solidFill>
                <a:latin typeface="Neris Light" pitchFamily="2" charset="0"/>
              </a:rPr>
              <a:t>забы-вать</a:t>
            </a:r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, что рамки и место обучения кадров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C8552375-C674-2F4C-8728-9F5A080C7D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43288" y="700433"/>
            <a:ext cx="5305424" cy="3757612"/>
          </a:xfrm>
          <a:custGeom>
            <a:avLst/>
            <a:gdLst>
              <a:gd name="connsiteX0" fmla="*/ 0 w 5305424"/>
              <a:gd name="connsiteY0" fmla="*/ 0 h 3757612"/>
              <a:gd name="connsiteX1" fmla="*/ 5305424 w 5305424"/>
              <a:gd name="connsiteY1" fmla="*/ 0 h 3757612"/>
              <a:gd name="connsiteX2" fmla="*/ 2652712 w 5305424"/>
              <a:gd name="connsiteY2" fmla="*/ 3757612 h 375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05424" h="3757612">
                <a:moveTo>
                  <a:pt x="0" y="0"/>
                </a:moveTo>
                <a:lnTo>
                  <a:pt x="5305424" y="0"/>
                </a:lnTo>
                <a:lnTo>
                  <a:pt x="2652712" y="37576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00368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14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orient="horz" pos="3906" userDrawn="1">
          <p15:clr>
            <a:srgbClr val="FBAE40"/>
          </p15:clr>
        </p15:guide>
        <p15:guide id="4" pos="7242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28">
            <a:extLst>
              <a:ext uri="{FF2B5EF4-FFF2-40B4-BE49-F238E27FC236}">
                <a16:creationId xmlns:a16="http://schemas.microsoft.com/office/drawing/2014/main" xmlns="" id="{763EC28F-FCED-444A-B2BF-7CB161E26C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71148" y="3886180"/>
            <a:ext cx="4525531" cy="192149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500" kern="120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ru-RU" sz="150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ru-RU" sz="150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ru-RU" sz="150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ru-RU" sz="1500" kern="1200" dirty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5pPr>
          </a:lstStyle>
          <a:p>
            <a:pPr algn="just"/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С другой стороны рамки и место обучения кадров обеспечивает широкому кругу (специалистов) участие в формировании новых предложений. Не следует, однако забывать, что рамки и место обучения кадров</a:t>
            </a:r>
          </a:p>
        </p:txBody>
      </p:sp>
      <p:sp>
        <p:nvSpPr>
          <p:cNvPr id="16" name="Заголовок 10">
            <a:extLst>
              <a:ext uri="{FF2B5EF4-FFF2-40B4-BE49-F238E27FC236}">
                <a16:creationId xmlns:a16="http://schemas.microsoft.com/office/drawing/2014/main" xmlns="" id="{8F87D4B5-0734-B041-97A1-BEE225C9F6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2336" y="1464327"/>
            <a:ext cx="4784345" cy="1619831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ru-RU" sz="4000" b="1" kern="1200" dirty="0">
                <a:solidFill>
                  <a:schemeClr val="accent2"/>
                </a:solidFill>
                <a:latin typeface="Neris Black" pitchFamily="2" charset="0"/>
                <a:ea typeface="+mn-ea"/>
                <a:cs typeface="+mn-cs"/>
              </a:defRPr>
            </a:lvl1pPr>
          </a:lstStyle>
          <a:p>
            <a: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  <a:t>ВАШ</a:t>
            </a:r>
            <a:b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</a:br>
            <a: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  <a:t>ЗАГОЛОВОК</a:t>
            </a:r>
            <a:b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</a:br>
            <a:r>
              <a:rPr lang="ru-RU" sz="4000" b="1" dirty="0">
                <a:solidFill>
                  <a:schemeClr val="accent1"/>
                </a:solidFill>
                <a:latin typeface="Neris Black" pitchFamily="2" charset="0"/>
              </a:rPr>
              <a:t>ПРЕЗЕНТАЦИИ</a:t>
            </a:r>
            <a:endParaRPr lang="en" sz="4000" b="1" dirty="0">
              <a:solidFill>
                <a:schemeClr val="accent1"/>
              </a:solidFill>
              <a:latin typeface="Neris Black" pitchFamily="2" charset="0"/>
            </a:endParaRP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703C9B07-D94B-5F4A-8643-617E2E0F18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25706" y="705361"/>
            <a:ext cx="3887516" cy="5238245"/>
          </a:xfrm>
          <a:custGeom>
            <a:avLst/>
            <a:gdLst>
              <a:gd name="connsiteX0" fmla="*/ 0 w 3887516"/>
              <a:gd name="connsiteY0" fmla="*/ 0 h 5238245"/>
              <a:gd name="connsiteX1" fmla="*/ 3887516 w 3887516"/>
              <a:gd name="connsiteY1" fmla="*/ 0 h 5238245"/>
              <a:gd name="connsiteX2" fmla="*/ 3887516 w 3887516"/>
              <a:gd name="connsiteY2" fmla="*/ 5238245 h 5238245"/>
              <a:gd name="connsiteX3" fmla="*/ 0 w 3887516"/>
              <a:gd name="connsiteY3" fmla="*/ 5238245 h 5238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7516" h="5238245">
                <a:moveTo>
                  <a:pt x="0" y="0"/>
                </a:moveTo>
                <a:lnTo>
                  <a:pt x="3887516" y="0"/>
                </a:lnTo>
                <a:lnTo>
                  <a:pt x="3887516" y="5238245"/>
                </a:lnTo>
                <a:lnTo>
                  <a:pt x="0" y="52382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79994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14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orient="horz" pos="3906" userDrawn="1">
          <p15:clr>
            <a:srgbClr val="FBAE40"/>
          </p15:clr>
        </p15:guide>
        <p15:guide id="4" pos="7242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8">
            <a:extLst>
              <a:ext uri="{FF2B5EF4-FFF2-40B4-BE49-F238E27FC236}">
                <a16:creationId xmlns:a16="http://schemas.microsoft.com/office/drawing/2014/main" xmlns="" id="{C90CFE89-1D24-D546-967B-FD9C7D217E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9054" y="4"/>
            <a:ext cx="5082946" cy="6857999"/>
          </a:xfrm>
          <a:custGeom>
            <a:avLst/>
            <a:gdLst>
              <a:gd name="connsiteX0" fmla="*/ 3415969 w 5082946"/>
              <a:gd name="connsiteY0" fmla="*/ 0 h 6857999"/>
              <a:gd name="connsiteX1" fmla="*/ 5082946 w 5082946"/>
              <a:gd name="connsiteY1" fmla="*/ 0 h 6857999"/>
              <a:gd name="connsiteX2" fmla="*/ 5082946 w 5082946"/>
              <a:gd name="connsiteY2" fmla="*/ 6857999 h 6857999"/>
              <a:gd name="connsiteX3" fmla="*/ 0 w 508294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2946" h="6857999">
                <a:moveTo>
                  <a:pt x="3415969" y="0"/>
                </a:moveTo>
                <a:lnTo>
                  <a:pt x="5082946" y="0"/>
                </a:lnTo>
                <a:lnTo>
                  <a:pt x="5082946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0" name="Заголовок 10">
            <a:extLst>
              <a:ext uri="{FF2B5EF4-FFF2-40B4-BE49-F238E27FC236}">
                <a16:creationId xmlns:a16="http://schemas.microsoft.com/office/drawing/2014/main" xmlns="" id="{C83406E9-CFC2-8444-82A8-6883831ED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351" y="514643"/>
            <a:ext cx="7004188" cy="904070"/>
          </a:xfrm>
        </p:spPr>
        <p:txBody>
          <a:bodyPr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ru-RU" sz="4000" b="1" kern="1200" dirty="0">
                <a:solidFill>
                  <a:schemeClr val="accent2"/>
                </a:solidFill>
                <a:latin typeface="Neris Black" pitchFamily="2" charset="0"/>
                <a:ea typeface="+mn-ea"/>
                <a:cs typeface="+mn-cs"/>
              </a:defRPr>
            </a:lvl1pPr>
          </a:lstStyle>
          <a:p>
            <a: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  <a:t>ЗАГОЛОВОК </a:t>
            </a:r>
            <a:r>
              <a:rPr lang="ru-RU" sz="4000" b="1" dirty="0">
                <a:solidFill>
                  <a:schemeClr val="accent1"/>
                </a:solidFill>
                <a:latin typeface="Neris Black" pitchFamily="2" charset="0"/>
              </a:rPr>
              <a:t>СЛАЙДА</a:t>
            </a:r>
            <a:endParaRPr lang="en" sz="4000" b="1" dirty="0">
              <a:solidFill>
                <a:schemeClr val="accent1"/>
              </a:solidFill>
              <a:latin typeface="Neris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82072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14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orient="horz" pos="3906" userDrawn="1">
          <p15:clr>
            <a:srgbClr val="FBAE40"/>
          </p15:clr>
        </p15:guide>
        <p15:guide id="4" pos="7242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  <p15:guide id="7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2941385-D530-5444-8136-4EDC89528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5177" y="5372285"/>
            <a:ext cx="4742119" cy="118306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b="0" i="0" kern="1200" dirty="0" smtClean="0">
                <a:solidFill>
                  <a:schemeClr val="accent2"/>
                </a:solidFill>
                <a:latin typeface="Neris Light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b="0" i="0" kern="1200" dirty="0" smtClean="0">
                <a:solidFill>
                  <a:schemeClr val="accent2"/>
                </a:solidFill>
                <a:latin typeface="Neris Light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b="0" i="0" kern="1200" dirty="0" smtClean="0">
                <a:solidFill>
                  <a:schemeClr val="accent2"/>
                </a:solidFill>
                <a:latin typeface="Neris Light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b="0" i="0" kern="1200" dirty="0" smtClean="0">
                <a:solidFill>
                  <a:schemeClr val="accent2"/>
                </a:solidFill>
                <a:latin typeface="Neris Light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b="0" i="0" kern="1200" dirty="0">
                <a:solidFill>
                  <a:schemeClr val="accent2"/>
                </a:solidFill>
                <a:latin typeface="Neris Light" pitchFamily="2" charset="0"/>
                <a:ea typeface="+mn-ea"/>
                <a:cs typeface="+mn-cs"/>
              </a:defRPr>
            </a:lvl5pPr>
          </a:lstStyle>
          <a:p>
            <a:r>
              <a:rPr lang="ru-RU" sz="1800" dirty="0"/>
              <a:t>Здесь напишите дополнительную информацию, если это будет необходимо. Напишите свои мысли к </a:t>
            </a:r>
            <a:r>
              <a:rPr lang="ru-RU" sz="1800" dirty="0" err="1"/>
              <a:t>таймлайну</a:t>
            </a:r>
            <a:r>
              <a:rPr lang="ru-RU" sz="1800" dirty="0"/>
              <a:t>.</a:t>
            </a:r>
          </a:p>
        </p:txBody>
      </p:sp>
      <p:sp>
        <p:nvSpPr>
          <p:cNvPr id="17" name="Заголовок 10">
            <a:extLst>
              <a:ext uri="{FF2B5EF4-FFF2-40B4-BE49-F238E27FC236}">
                <a16:creationId xmlns:a16="http://schemas.microsoft.com/office/drawing/2014/main" xmlns="" id="{D00AF184-C2D2-FF49-9239-DC79D06E0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808" y="478229"/>
            <a:ext cx="9153620" cy="1619831"/>
          </a:xfrm>
        </p:spPr>
        <p:txBody>
          <a:bodyPr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ru-RU" sz="4000" b="1" kern="1200" dirty="0">
                <a:solidFill>
                  <a:schemeClr val="accent2"/>
                </a:solidFill>
                <a:latin typeface="Neris Black" pitchFamily="2" charset="0"/>
                <a:ea typeface="+mn-ea"/>
                <a:cs typeface="+mn-cs"/>
              </a:defRPr>
            </a:lvl1pPr>
          </a:lstStyle>
          <a:p>
            <a: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  <a:t>ПРИМЕР ЗАГОЛОВОК</a:t>
            </a:r>
            <a:b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</a:br>
            <a: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  <a:t>ТАЙМЛАЙНА</a:t>
            </a:r>
            <a:endParaRPr lang="en" sz="4000" b="1" dirty="0">
              <a:solidFill>
                <a:schemeClr val="accent1"/>
              </a:solidFill>
              <a:latin typeface="Neris Black" pitchFamily="2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FA739FCD-E4A8-FE4F-BA70-0048FA7540C2}"/>
              </a:ext>
            </a:extLst>
          </p:cNvPr>
          <p:cNvCxnSpPr>
            <a:cxnSpLocks/>
          </p:cNvCxnSpPr>
          <p:nvPr userDrawn="1"/>
        </p:nvCxnSpPr>
        <p:spPr>
          <a:xfrm>
            <a:off x="695331" y="4717749"/>
            <a:ext cx="1149667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3836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14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orient="horz" pos="3906" userDrawn="1">
          <p15:clr>
            <a:srgbClr val="FBAE40"/>
          </p15:clr>
        </p15:guide>
        <p15:guide id="4" pos="7242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  <p15:guide id="7" pos="5506" userDrawn="1">
          <p15:clr>
            <a:srgbClr val="FBAE40"/>
          </p15:clr>
        </p15:guide>
        <p15:guide id="8" pos="297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Рисунок 38">
            <a:extLst>
              <a:ext uri="{FF2B5EF4-FFF2-40B4-BE49-F238E27FC236}">
                <a16:creationId xmlns:a16="http://schemas.microsoft.com/office/drawing/2014/main" xmlns="" id="{89FB9C37-A847-384F-80B9-1658B48B76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88049" y="2142584"/>
            <a:ext cx="2194558" cy="2194558"/>
          </a:xfrm>
          <a:custGeom>
            <a:avLst/>
            <a:gdLst>
              <a:gd name="connsiteX0" fmla="*/ 0 w 2194558"/>
              <a:gd name="connsiteY0" fmla="*/ 0 h 2194558"/>
              <a:gd name="connsiteX1" fmla="*/ 2194558 w 2194558"/>
              <a:gd name="connsiteY1" fmla="*/ 0 h 2194558"/>
              <a:gd name="connsiteX2" fmla="*/ 2194558 w 2194558"/>
              <a:gd name="connsiteY2" fmla="*/ 2194558 h 2194558"/>
              <a:gd name="connsiteX3" fmla="*/ 0 w 2194558"/>
              <a:gd name="connsiteY3" fmla="*/ 2194558 h 21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558" h="2194558">
                <a:moveTo>
                  <a:pt x="0" y="0"/>
                </a:moveTo>
                <a:lnTo>
                  <a:pt x="2194558" y="0"/>
                </a:lnTo>
                <a:lnTo>
                  <a:pt x="2194558" y="2194558"/>
                </a:lnTo>
                <a:lnTo>
                  <a:pt x="0" y="21945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6" name="Рисунок 35">
            <a:extLst>
              <a:ext uri="{FF2B5EF4-FFF2-40B4-BE49-F238E27FC236}">
                <a16:creationId xmlns:a16="http://schemas.microsoft.com/office/drawing/2014/main" xmlns="" id="{03BAD6D0-6764-9B4F-9F7D-FD38B64BE7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3808" y="2142584"/>
            <a:ext cx="2194558" cy="2194558"/>
          </a:xfrm>
          <a:custGeom>
            <a:avLst/>
            <a:gdLst>
              <a:gd name="connsiteX0" fmla="*/ 0 w 2194558"/>
              <a:gd name="connsiteY0" fmla="*/ 0 h 2194558"/>
              <a:gd name="connsiteX1" fmla="*/ 2194558 w 2194558"/>
              <a:gd name="connsiteY1" fmla="*/ 0 h 2194558"/>
              <a:gd name="connsiteX2" fmla="*/ 2194558 w 2194558"/>
              <a:gd name="connsiteY2" fmla="*/ 2194558 h 2194558"/>
              <a:gd name="connsiteX3" fmla="*/ 0 w 2194558"/>
              <a:gd name="connsiteY3" fmla="*/ 2194558 h 21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558" h="2194558">
                <a:moveTo>
                  <a:pt x="0" y="0"/>
                </a:moveTo>
                <a:lnTo>
                  <a:pt x="2194558" y="0"/>
                </a:lnTo>
                <a:lnTo>
                  <a:pt x="2194558" y="2194558"/>
                </a:lnTo>
                <a:lnTo>
                  <a:pt x="0" y="21945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3" name="Рисунок 32">
            <a:extLst>
              <a:ext uri="{FF2B5EF4-FFF2-40B4-BE49-F238E27FC236}">
                <a16:creationId xmlns:a16="http://schemas.microsoft.com/office/drawing/2014/main" xmlns="" id="{305625CB-D752-BF49-9F09-3E6A4B8F37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59567" y="2142584"/>
            <a:ext cx="2194558" cy="2194558"/>
          </a:xfrm>
          <a:custGeom>
            <a:avLst/>
            <a:gdLst>
              <a:gd name="connsiteX0" fmla="*/ 0 w 2194558"/>
              <a:gd name="connsiteY0" fmla="*/ 0 h 2194558"/>
              <a:gd name="connsiteX1" fmla="*/ 2194558 w 2194558"/>
              <a:gd name="connsiteY1" fmla="*/ 0 h 2194558"/>
              <a:gd name="connsiteX2" fmla="*/ 2194558 w 2194558"/>
              <a:gd name="connsiteY2" fmla="*/ 2194558 h 2194558"/>
              <a:gd name="connsiteX3" fmla="*/ 0 w 2194558"/>
              <a:gd name="connsiteY3" fmla="*/ 2194558 h 21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558" h="2194558">
                <a:moveTo>
                  <a:pt x="0" y="0"/>
                </a:moveTo>
                <a:lnTo>
                  <a:pt x="2194558" y="0"/>
                </a:lnTo>
                <a:lnTo>
                  <a:pt x="2194558" y="2194558"/>
                </a:lnTo>
                <a:lnTo>
                  <a:pt x="0" y="21945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0" name="Рисунок 29">
            <a:extLst>
              <a:ext uri="{FF2B5EF4-FFF2-40B4-BE49-F238E27FC236}">
                <a16:creationId xmlns:a16="http://schemas.microsoft.com/office/drawing/2014/main" xmlns="" id="{4DF5A5CE-BD7F-4F4A-9647-6942107F3D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6" y="2142584"/>
            <a:ext cx="2194558" cy="2194558"/>
          </a:xfrm>
          <a:custGeom>
            <a:avLst/>
            <a:gdLst>
              <a:gd name="connsiteX0" fmla="*/ 0 w 2194558"/>
              <a:gd name="connsiteY0" fmla="*/ 0 h 2194558"/>
              <a:gd name="connsiteX1" fmla="*/ 2194558 w 2194558"/>
              <a:gd name="connsiteY1" fmla="*/ 0 h 2194558"/>
              <a:gd name="connsiteX2" fmla="*/ 2194558 w 2194558"/>
              <a:gd name="connsiteY2" fmla="*/ 2194558 h 2194558"/>
              <a:gd name="connsiteX3" fmla="*/ 0 w 2194558"/>
              <a:gd name="connsiteY3" fmla="*/ 2194558 h 21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558" h="2194558">
                <a:moveTo>
                  <a:pt x="0" y="0"/>
                </a:moveTo>
                <a:lnTo>
                  <a:pt x="2194558" y="0"/>
                </a:lnTo>
                <a:lnTo>
                  <a:pt x="2194558" y="2194558"/>
                </a:lnTo>
                <a:lnTo>
                  <a:pt x="0" y="21945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8" name="Заголовок 10">
            <a:extLst>
              <a:ext uri="{FF2B5EF4-FFF2-40B4-BE49-F238E27FC236}">
                <a16:creationId xmlns:a16="http://schemas.microsoft.com/office/drawing/2014/main" xmlns="" id="{948F55D5-02D3-DD48-97F3-D4D31CEBD2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447" y="661103"/>
            <a:ext cx="9087106" cy="874466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defRPr lang="ru-RU" sz="4000" b="1" kern="1200" dirty="0">
                <a:solidFill>
                  <a:schemeClr val="accent2"/>
                </a:solidFill>
                <a:latin typeface="Neris Black" pitchFamily="2" charset="0"/>
                <a:ea typeface="+mn-ea"/>
                <a:cs typeface="+mn-cs"/>
              </a:defRPr>
            </a:lvl1pPr>
          </a:lstStyle>
          <a:p>
            <a: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  <a:t>Заголовок слайда</a:t>
            </a:r>
            <a:endParaRPr lang="en" sz="4000" b="1" dirty="0">
              <a:solidFill>
                <a:schemeClr val="accent1"/>
              </a:solidFill>
              <a:latin typeface="Neris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2081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14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orient="horz" pos="3906" userDrawn="1">
          <p15:clr>
            <a:srgbClr val="FBAE40"/>
          </p15:clr>
        </p15:guide>
        <p15:guide id="4" pos="7242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0">
            <a:extLst>
              <a:ext uri="{FF2B5EF4-FFF2-40B4-BE49-F238E27FC236}">
                <a16:creationId xmlns:a16="http://schemas.microsoft.com/office/drawing/2014/main" xmlns="" id="{26562296-9423-594F-9BE8-8B2C708E5A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447" y="522207"/>
            <a:ext cx="9087106" cy="874466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defRPr lang="ru-RU" sz="4000" b="1" kern="1200" dirty="0">
                <a:solidFill>
                  <a:schemeClr val="accent2"/>
                </a:solidFill>
                <a:latin typeface="Neris Black" pitchFamily="2" charset="0"/>
                <a:ea typeface="+mn-ea"/>
                <a:cs typeface="+mn-cs"/>
              </a:defRPr>
            </a:lvl1pPr>
          </a:lstStyle>
          <a:p>
            <a: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  <a:t>Заголовок слайда</a:t>
            </a:r>
            <a:endParaRPr lang="en" sz="4000" b="1" dirty="0">
              <a:solidFill>
                <a:schemeClr val="accent1"/>
              </a:solidFill>
              <a:latin typeface="Neris Black" pitchFamily="2" charset="0"/>
            </a:endParaRPr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xmlns="" id="{930D4AD6-6705-D247-9ABA-5F764005FB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36043" y="1163331"/>
            <a:ext cx="5519914" cy="54162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accent3"/>
                </a:solidFill>
                <a:latin typeface="Neris Light" pitchFamily="2" charset="0"/>
              </a:defRPr>
            </a:lvl1pPr>
          </a:lstStyle>
          <a:p>
            <a:pPr lvl="0"/>
            <a:r>
              <a:rPr lang="ru-RU" dirty="0"/>
              <a:t>Шаблон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93168330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14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orient="horz" pos="3906" userDrawn="1">
          <p15:clr>
            <a:srgbClr val="FBAE40"/>
          </p15:clr>
        </p15:guide>
        <p15:guide id="4" pos="7242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61C499-5033-274A-A675-452AA8201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960E77B-BA81-3C4C-84DE-71B3B826F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795317-EF38-7A4E-B6DD-EE756556ED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D7895-437A-F745-9C72-22BE0221C0CB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539CEF-E432-5D48-8AF6-465820B33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2B3EF0E4-157B-6B4D-8FBC-DB987CEA8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5688" y="6356356"/>
            <a:ext cx="9165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Neris Light" pitchFamily="2" charset="0"/>
              </a:defRPr>
            </a:lvl1pPr>
          </a:lstStyle>
          <a:p>
            <a:fld id="{FA9CCF78-3CEE-2840-AA25-FA2B094C45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32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7" r:id="rId3"/>
    <p:sldLayoutId id="2147483678" r:id="rId4"/>
    <p:sldLayoutId id="2147483679" r:id="rId5"/>
    <p:sldLayoutId id="2147483702" r:id="rId6"/>
    <p:sldLayoutId id="2147483723" r:id="rId7"/>
    <p:sldLayoutId id="2147483728" r:id="rId8"/>
    <p:sldLayoutId id="2147483733" r:id="rId9"/>
    <p:sldLayoutId id="2147483754" r:id="rId10"/>
    <p:sldLayoutId id="2147483761" r:id="rId11"/>
    <p:sldLayoutId id="2147483782" r:id="rId12"/>
    <p:sldLayoutId id="2147483785" r:id="rId13"/>
    <p:sldLayoutId id="2147483649" r:id="rId14"/>
    <p:sldLayoutId id="2147483802" r:id="rId15"/>
  </p:sldLayoutIdLst>
  <p:txStyles>
    <p:titleStyle>
      <a:lvl1pPr marL="0" algn="l" defTabSz="914400" rtl="0" eaLnBrk="1" latinLnBrk="0" hangingPunct="1">
        <a:lnSpc>
          <a:spcPct val="100000"/>
        </a:lnSpc>
        <a:spcBef>
          <a:spcPct val="0"/>
        </a:spcBef>
        <a:buNone/>
        <a:defRPr lang="ru-RU" sz="4000" b="1" kern="1200" dirty="0">
          <a:solidFill>
            <a:schemeClr val="accent2"/>
          </a:solidFill>
          <a:latin typeface="Neris Black" pitchFamily="2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1500" b="0" i="0" kern="1200" dirty="0">
          <a:solidFill>
            <a:schemeClr val="accent2"/>
          </a:solidFill>
          <a:latin typeface="Neris Ligh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Neris Ligh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eris Ligh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i="0" kern="1200">
          <a:solidFill>
            <a:schemeClr val="tx1"/>
          </a:solidFill>
          <a:latin typeface="Neris Ligh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Neris Ligh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3402" y="6540500"/>
            <a:ext cx="238848" cy="23596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hangingPunct="0"/>
            <a:fld id="{86CB4B4D-7CA3-9044-876B-883B54F8677D}" type="slidenum">
              <a:rPr lang="ru-RU" kern="0" smtClean="0">
                <a:solidFill>
                  <a:srgbClr val="000000"/>
                </a:solidFill>
              </a:rPr>
              <a:pPr algn="ctr" defTabSz="412750" hangingPunct="0"/>
              <a:t>‹#›</a:t>
            </a:fld>
            <a:endParaRPr lang="ru-RU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10" r:id="rId5"/>
    <p:sldLayoutId id="2147483827" r:id="rId6"/>
  </p:sldLayoutIdLst>
  <p:transition spd="med"/>
  <p:hf hdr="0" ftr="0" dt="0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171979" marR="0" indent="-171979" algn="l" defTabSz="41275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2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646979"/>
          </a:solidFill>
          <a:uFillTx/>
          <a:latin typeface="Montserrat" panose="00000500000000000000" pitchFamily="2" charset="-52"/>
          <a:ea typeface="Open Sans"/>
          <a:cs typeface="Open Sans"/>
          <a:sym typeface="Open Sans"/>
        </a:defRPr>
      </a:lvl1pPr>
      <a:lvl2pPr marL="489479" marR="0" indent="-171979" algn="l" defTabSz="41275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2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646979"/>
          </a:solidFill>
          <a:uFillTx/>
          <a:latin typeface="Montserrat" panose="00000500000000000000" pitchFamily="2" charset="-52"/>
          <a:ea typeface="Open Sans"/>
          <a:cs typeface="Open Sans"/>
          <a:sym typeface="Open Sans"/>
        </a:defRPr>
      </a:lvl2pPr>
      <a:lvl3pPr marL="806979" marR="0" indent="-171979" algn="l" defTabSz="41275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2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646979"/>
          </a:solidFill>
          <a:uFillTx/>
          <a:latin typeface="Montserrat" panose="00000500000000000000" pitchFamily="2" charset="-52"/>
          <a:ea typeface="Open Sans"/>
          <a:cs typeface="Open Sans"/>
          <a:sym typeface="Open Sans"/>
        </a:defRPr>
      </a:lvl3pPr>
      <a:lvl4pPr marL="1124479" marR="0" indent="-171979" algn="l" defTabSz="41275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2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646979"/>
          </a:solidFill>
          <a:uFillTx/>
          <a:latin typeface="Montserrat" panose="00000500000000000000" pitchFamily="2" charset="-52"/>
          <a:ea typeface="Open Sans"/>
          <a:cs typeface="Open Sans"/>
          <a:sym typeface="Open Sans"/>
        </a:defRPr>
      </a:lvl4pPr>
      <a:lvl5pPr marL="1441979" marR="0" indent="-171979" algn="l" defTabSz="41275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2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646979"/>
          </a:solidFill>
          <a:uFillTx/>
          <a:latin typeface="Montserrat" panose="00000500000000000000" pitchFamily="2" charset="-52"/>
          <a:ea typeface="Open Sans"/>
          <a:cs typeface="Open Sans"/>
          <a:sym typeface="Open Sans"/>
        </a:defRPr>
      </a:lvl5pPr>
      <a:lvl6pPr marL="1759479" marR="0" indent="-171979" algn="l" defTabSz="41275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2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646979"/>
          </a:solidFill>
          <a:uFillTx/>
          <a:latin typeface="Open Sans"/>
          <a:ea typeface="Open Sans"/>
          <a:cs typeface="Open Sans"/>
          <a:sym typeface="Open Sans"/>
        </a:defRPr>
      </a:lvl6pPr>
      <a:lvl7pPr marL="2076979" marR="0" indent="-171979" algn="l" defTabSz="41275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2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646979"/>
          </a:solidFill>
          <a:uFillTx/>
          <a:latin typeface="Open Sans"/>
          <a:ea typeface="Open Sans"/>
          <a:cs typeface="Open Sans"/>
          <a:sym typeface="Open Sans"/>
        </a:defRPr>
      </a:lvl7pPr>
      <a:lvl8pPr marL="2394479" marR="0" indent="-171979" algn="l" defTabSz="41275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2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646979"/>
          </a:solidFill>
          <a:uFillTx/>
          <a:latin typeface="Open Sans"/>
          <a:ea typeface="Open Sans"/>
          <a:cs typeface="Open Sans"/>
          <a:sym typeface="Open Sans"/>
        </a:defRPr>
      </a:lvl8pPr>
      <a:lvl9pPr marL="2711979" marR="0" indent="-171979" algn="l" defTabSz="41275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2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646979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61C499-5033-274A-A675-452AA8201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960E77B-BA81-3C4C-84DE-71B3B826F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3795317-EF38-7A4E-B6DD-EE756556ED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D7895-437A-F745-9C72-22BE0221C0CB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25.09.2022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0539CEF-E432-5D48-8AF6-465820B33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2B3EF0E4-157B-6B4D-8FBC-DB987CEA8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5682" y="6356350"/>
            <a:ext cx="9165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Neris Light" pitchFamily="2" charset="0"/>
              </a:defRPr>
            </a:lvl1pPr>
          </a:lstStyle>
          <a:p>
            <a:fld id="{FA9CCF78-3CEE-2840-AA25-FA2B094C4599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50" r:id="rId16"/>
  </p:sldLayoutIdLst>
  <p:txStyles>
    <p:titleStyle>
      <a:lvl1pPr marL="0" algn="l" defTabSz="914400" rtl="0" eaLnBrk="1" latinLnBrk="0" hangingPunct="1">
        <a:lnSpc>
          <a:spcPct val="100000"/>
        </a:lnSpc>
        <a:spcBef>
          <a:spcPct val="0"/>
        </a:spcBef>
        <a:buNone/>
        <a:defRPr lang="ru-RU" sz="4000" b="1" kern="1200" dirty="0">
          <a:solidFill>
            <a:schemeClr val="accent2"/>
          </a:solidFill>
          <a:latin typeface="Neris Black" pitchFamily="2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1500" b="0" i="0" kern="1200" dirty="0">
          <a:solidFill>
            <a:schemeClr val="accent2"/>
          </a:solidFill>
          <a:latin typeface="Neris Ligh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Neris Ligh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eris Ligh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i="0" kern="1200">
          <a:solidFill>
            <a:schemeClr val="tx1"/>
          </a:solidFill>
          <a:latin typeface="Neris Ligh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Neris Ligh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jp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:\Рабочий Стол\мин демограф\iStock-5889590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69296" y="0"/>
            <a:ext cx="10743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лилиния 3">
            <a:extLst>
              <a:ext uri="{FF2B5EF4-FFF2-40B4-BE49-F238E27FC236}">
                <a16:creationId xmlns:a16="http://schemas.microsoft.com/office/drawing/2014/main" xmlns="" id="{B5E23D2F-E1D1-C746-8A21-46D760170C12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custGeom>
            <a:avLst/>
            <a:gdLst>
              <a:gd name="connsiteX0" fmla="*/ 11889131 w 12192000"/>
              <a:gd name="connsiteY0" fmla="*/ 5270252 h 6858712"/>
              <a:gd name="connsiteX1" fmla="*/ 11894492 w 12192000"/>
              <a:gd name="connsiteY1" fmla="*/ 5274755 h 6858712"/>
              <a:gd name="connsiteX2" fmla="*/ 11923802 w 12192000"/>
              <a:gd name="connsiteY2" fmla="*/ 5298573 h 6858712"/>
              <a:gd name="connsiteX3" fmla="*/ 11963277 w 12192000"/>
              <a:gd name="connsiteY3" fmla="*/ 5327569 h 6858712"/>
              <a:gd name="connsiteX4" fmla="*/ 11889131 w 12192000"/>
              <a:gd name="connsiteY4" fmla="*/ 5270252 h 6858712"/>
              <a:gd name="connsiteX5" fmla="*/ 11513435 w 12192000"/>
              <a:gd name="connsiteY5" fmla="*/ 5073234 h 6858712"/>
              <a:gd name="connsiteX6" fmla="*/ 11747360 w 12192000"/>
              <a:gd name="connsiteY6" fmla="*/ 5176284 h 6858712"/>
              <a:gd name="connsiteX7" fmla="*/ 11665491 w 12192000"/>
              <a:gd name="connsiteY7" fmla="*/ 5135524 h 6858712"/>
              <a:gd name="connsiteX8" fmla="*/ 11513435 w 12192000"/>
              <a:gd name="connsiteY8" fmla="*/ 5073234 h 6858712"/>
              <a:gd name="connsiteX9" fmla="*/ 11797030 w 12192000"/>
              <a:gd name="connsiteY9" fmla="*/ 5036901 h 6858712"/>
              <a:gd name="connsiteX10" fmla="*/ 11804525 w 12192000"/>
              <a:gd name="connsiteY10" fmla="*/ 5053830 h 6858712"/>
              <a:gd name="connsiteX11" fmla="*/ 11791898 w 12192000"/>
              <a:gd name="connsiteY11" fmla="*/ 5051251 h 6858712"/>
              <a:gd name="connsiteX12" fmla="*/ 11793208 w 12192000"/>
              <a:gd name="connsiteY12" fmla="*/ 5037331 h 6858712"/>
              <a:gd name="connsiteX13" fmla="*/ 11797030 w 12192000"/>
              <a:gd name="connsiteY13" fmla="*/ 5036901 h 6858712"/>
              <a:gd name="connsiteX14" fmla="*/ 11333900 w 12192000"/>
              <a:gd name="connsiteY14" fmla="*/ 4957820 h 6858712"/>
              <a:gd name="connsiteX15" fmla="*/ 11474963 w 12192000"/>
              <a:gd name="connsiteY15" fmla="*/ 5021941 h 6858712"/>
              <a:gd name="connsiteX16" fmla="*/ 11535422 w 12192000"/>
              <a:gd name="connsiteY16" fmla="*/ 5042093 h 6858712"/>
              <a:gd name="connsiteX17" fmla="*/ 11333900 w 12192000"/>
              <a:gd name="connsiteY17" fmla="*/ 4957820 h 6858712"/>
              <a:gd name="connsiteX18" fmla="*/ 11407180 w 12192000"/>
              <a:gd name="connsiteY18" fmla="*/ 4770958 h 6858712"/>
              <a:gd name="connsiteX19" fmla="*/ 11531757 w 12192000"/>
              <a:gd name="connsiteY19" fmla="*/ 4802098 h 6858712"/>
              <a:gd name="connsiteX20" fmla="*/ 11546916 w 12192000"/>
              <a:gd name="connsiteY20" fmla="*/ 4808427 h 6858712"/>
              <a:gd name="connsiteX21" fmla="*/ 11407180 w 12192000"/>
              <a:gd name="connsiteY21" fmla="*/ 4770958 h 6858712"/>
              <a:gd name="connsiteX22" fmla="*/ 10357519 w 12192000"/>
              <a:gd name="connsiteY22" fmla="*/ 4668394 h 6858712"/>
              <a:gd name="connsiteX23" fmla="*/ 10359056 w 12192000"/>
              <a:gd name="connsiteY23" fmla="*/ 4670472 h 6858712"/>
              <a:gd name="connsiteX24" fmla="*/ 10357519 w 12192000"/>
              <a:gd name="connsiteY24" fmla="*/ 4668394 h 6858712"/>
              <a:gd name="connsiteX25" fmla="*/ 10183660 w 12192000"/>
              <a:gd name="connsiteY25" fmla="*/ 4509105 h 6858712"/>
              <a:gd name="connsiteX26" fmla="*/ 10193333 w 12192000"/>
              <a:gd name="connsiteY26" fmla="*/ 4516802 h 6858712"/>
              <a:gd name="connsiteX27" fmla="*/ 10198047 w 12192000"/>
              <a:gd name="connsiteY27" fmla="*/ 4528854 h 6858712"/>
              <a:gd name="connsiteX28" fmla="*/ 10209201 w 12192000"/>
              <a:gd name="connsiteY28" fmla="*/ 4546188 h 6858712"/>
              <a:gd name="connsiteX29" fmla="*/ 10210562 w 12192000"/>
              <a:gd name="connsiteY29" fmla="*/ 4547849 h 6858712"/>
              <a:gd name="connsiteX30" fmla="*/ 10191081 w 12192000"/>
              <a:gd name="connsiteY30" fmla="*/ 4542147 h 6858712"/>
              <a:gd name="connsiteX31" fmla="*/ 10187281 w 12192000"/>
              <a:gd name="connsiteY31" fmla="*/ 4530934 h 6858712"/>
              <a:gd name="connsiteX32" fmla="*/ 10183329 w 12192000"/>
              <a:gd name="connsiteY32" fmla="*/ 4514594 h 6858712"/>
              <a:gd name="connsiteX33" fmla="*/ 9845313 w 12192000"/>
              <a:gd name="connsiteY33" fmla="*/ 4357647 h 6858712"/>
              <a:gd name="connsiteX34" fmla="*/ 9952173 w 12192000"/>
              <a:gd name="connsiteY34" fmla="*/ 4392935 h 6858712"/>
              <a:gd name="connsiteX35" fmla="*/ 10042342 w 12192000"/>
              <a:gd name="connsiteY35" fmla="*/ 4422877 h 6858712"/>
              <a:gd name="connsiteX36" fmla="*/ 10089974 w 12192000"/>
              <a:gd name="connsiteY36" fmla="*/ 4439365 h 6858712"/>
              <a:gd name="connsiteX37" fmla="*/ 10110847 w 12192000"/>
              <a:gd name="connsiteY37" fmla="*/ 4448273 h 6858712"/>
              <a:gd name="connsiteX38" fmla="*/ 10122765 w 12192000"/>
              <a:gd name="connsiteY38" fmla="*/ 4458753 h 6858712"/>
              <a:gd name="connsiteX39" fmla="*/ 10123396 w 12192000"/>
              <a:gd name="connsiteY39" fmla="*/ 4459348 h 6858712"/>
              <a:gd name="connsiteX40" fmla="*/ 10107868 w 12192000"/>
              <a:gd name="connsiteY40" fmla="*/ 4455782 h 6858712"/>
              <a:gd name="connsiteX41" fmla="*/ 9899675 w 12192000"/>
              <a:gd name="connsiteY41" fmla="*/ 4389441 h 6858712"/>
              <a:gd name="connsiteX42" fmla="*/ 9835855 w 12192000"/>
              <a:gd name="connsiteY42" fmla="*/ 4368152 h 6858712"/>
              <a:gd name="connsiteX43" fmla="*/ 8222246 w 12192000"/>
              <a:gd name="connsiteY43" fmla="*/ 4233890 h 6858712"/>
              <a:gd name="connsiteX44" fmla="*/ 8227607 w 12192000"/>
              <a:gd name="connsiteY44" fmla="*/ 4238393 h 6858712"/>
              <a:gd name="connsiteX45" fmla="*/ 8256917 w 12192000"/>
              <a:gd name="connsiteY45" fmla="*/ 4262212 h 6858712"/>
              <a:gd name="connsiteX46" fmla="*/ 8296394 w 12192000"/>
              <a:gd name="connsiteY46" fmla="*/ 4291207 h 6858712"/>
              <a:gd name="connsiteX47" fmla="*/ 8222246 w 12192000"/>
              <a:gd name="connsiteY47" fmla="*/ 4233890 h 6858712"/>
              <a:gd name="connsiteX48" fmla="*/ 9059097 w 12192000"/>
              <a:gd name="connsiteY48" fmla="*/ 4190075 h 6858712"/>
              <a:gd name="connsiteX49" fmla="*/ 9060634 w 12192000"/>
              <a:gd name="connsiteY49" fmla="*/ 4192151 h 6858712"/>
              <a:gd name="connsiteX50" fmla="*/ 9059097 w 12192000"/>
              <a:gd name="connsiteY50" fmla="*/ 4190075 h 6858712"/>
              <a:gd name="connsiteX51" fmla="*/ 9379962 w 12192000"/>
              <a:gd name="connsiteY51" fmla="*/ 4152010 h 6858712"/>
              <a:gd name="connsiteX52" fmla="*/ 9427706 w 12192000"/>
              <a:gd name="connsiteY52" fmla="*/ 4166852 h 6858712"/>
              <a:gd name="connsiteX53" fmla="*/ 9747390 w 12192000"/>
              <a:gd name="connsiteY53" fmla="*/ 4268990 h 6858712"/>
              <a:gd name="connsiteX54" fmla="*/ 9783105 w 12192000"/>
              <a:gd name="connsiteY54" fmla="*/ 4282283 h 6858712"/>
              <a:gd name="connsiteX55" fmla="*/ 9794941 w 12192000"/>
              <a:gd name="connsiteY55" fmla="*/ 4287041 h 6858712"/>
              <a:gd name="connsiteX56" fmla="*/ 9766743 w 12192000"/>
              <a:gd name="connsiteY56" fmla="*/ 4287935 h 6858712"/>
              <a:gd name="connsiteX57" fmla="*/ 9725113 w 12192000"/>
              <a:gd name="connsiteY57" fmla="*/ 4277126 h 6858712"/>
              <a:gd name="connsiteX58" fmla="*/ 9452421 w 12192000"/>
              <a:gd name="connsiteY58" fmla="*/ 4199048 h 6858712"/>
              <a:gd name="connsiteX59" fmla="*/ 9418782 w 12192000"/>
              <a:gd name="connsiteY59" fmla="*/ 4189106 h 6858712"/>
              <a:gd name="connsiteX60" fmla="*/ 9372008 w 12192000"/>
              <a:gd name="connsiteY60" fmla="*/ 4164392 h 6858712"/>
              <a:gd name="connsiteX61" fmla="*/ 9351235 w 12192000"/>
              <a:gd name="connsiteY61" fmla="*/ 4152328 h 6858712"/>
              <a:gd name="connsiteX62" fmla="*/ 9285805 w 12192000"/>
              <a:gd name="connsiteY62" fmla="*/ 4149194 h 6858712"/>
              <a:gd name="connsiteX63" fmla="*/ 9297620 w 12192000"/>
              <a:gd name="connsiteY63" fmla="*/ 4151171 h 6858712"/>
              <a:gd name="connsiteX64" fmla="*/ 9306739 w 12192000"/>
              <a:gd name="connsiteY64" fmla="*/ 4155837 h 6858712"/>
              <a:gd name="connsiteX65" fmla="*/ 9293053 w 12192000"/>
              <a:gd name="connsiteY65" fmla="*/ 4151741 h 6858712"/>
              <a:gd name="connsiteX66" fmla="*/ 8662486 w 12192000"/>
              <a:gd name="connsiteY66" fmla="*/ 4139136 h 6858712"/>
              <a:gd name="connsiteX67" fmla="*/ 8672728 w 12192000"/>
              <a:gd name="connsiteY67" fmla="*/ 4150343 h 6858712"/>
              <a:gd name="connsiteX68" fmla="*/ 8665454 w 12192000"/>
              <a:gd name="connsiteY68" fmla="*/ 4165114 h 6858712"/>
              <a:gd name="connsiteX69" fmla="*/ 8652630 w 12192000"/>
              <a:gd name="connsiteY69" fmla="*/ 4159617 h 6858712"/>
              <a:gd name="connsiteX70" fmla="*/ 8662486 w 12192000"/>
              <a:gd name="connsiteY70" fmla="*/ 4139136 h 6858712"/>
              <a:gd name="connsiteX71" fmla="*/ 12160817 w 12192000"/>
              <a:gd name="connsiteY71" fmla="*/ 4107052 h 6858712"/>
              <a:gd name="connsiteX72" fmla="*/ 12192000 w 12192000"/>
              <a:gd name="connsiteY72" fmla="*/ 4107988 h 6858712"/>
              <a:gd name="connsiteX73" fmla="*/ 12192000 w 12192000"/>
              <a:gd name="connsiteY73" fmla="*/ 4233854 h 6858712"/>
              <a:gd name="connsiteX74" fmla="*/ 12104712 w 12192000"/>
              <a:gd name="connsiteY74" fmla="*/ 4156091 h 6858712"/>
              <a:gd name="connsiteX75" fmla="*/ 12044796 w 12192000"/>
              <a:gd name="connsiteY75" fmla="*/ 4107089 h 6858712"/>
              <a:gd name="connsiteX76" fmla="*/ 8886687 w 12192000"/>
              <a:gd name="connsiteY76" fmla="*/ 3999591 h 6858712"/>
              <a:gd name="connsiteX77" fmla="*/ 8883140 w 12192000"/>
              <a:gd name="connsiteY77" fmla="*/ 4008434 h 6858712"/>
              <a:gd name="connsiteX78" fmla="*/ 8885089 w 12192000"/>
              <a:gd name="connsiteY78" fmla="*/ 4002287 h 6858712"/>
              <a:gd name="connsiteX79" fmla="*/ 8886687 w 12192000"/>
              <a:gd name="connsiteY79" fmla="*/ 3999591 h 6858712"/>
              <a:gd name="connsiteX80" fmla="*/ 8862945 w 12192000"/>
              <a:gd name="connsiteY80" fmla="*/ 3994805 h 6858712"/>
              <a:gd name="connsiteX81" fmla="*/ 8882631 w 12192000"/>
              <a:gd name="connsiteY81" fmla="*/ 3998651 h 6858712"/>
              <a:gd name="connsiteX82" fmla="*/ 8878197 w 12192000"/>
              <a:gd name="connsiteY82" fmla="*/ 4012760 h 6858712"/>
              <a:gd name="connsiteX83" fmla="*/ 8862534 w 12192000"/>
              <a:gd name="connsiteY83" fmla="*/ 4008844 h 6858712"/>
              <a:gd name="connsiteX84" fmla="*/ 8875359 w 12192000"/>
              <a:gd name="connsiteY84" fmla="*/ 4025334 h 6858712"/>
              <a:gd name="connsiteX85" fmla="*/ 8860703 w 12192000"/>
              <a:gd name="connsiteY85" fmla="*/ 4008844 h 6858712"/>
              <a:gd name="connsiteX86" fmla="*/ 8849406 w 12192000"/>
              <a:gd name="connsiteY86" fmla="*/ 4006423 h 6858712"/>
              <a:gd name="connsiteX87" fmla="*/ 8858547 w 12192000"/>
              <a:gd name="connsiteY87" fmla="*/ 3999372 h 6858712"/>
              <a:gd name="connsiteX88" fmla="*/ 7667016 w 12192000"/>
              <a:gd name="connsiteY88" fmla="*/ 3921457 h 6858712"/>
              <a:gd name="connsiteX89" fmla="*/ 7808078 w 12192000"/>
              <a:gd name="connsiteY89" fmla="*/ 3985579 h 6858712"/>
              <a:gd name="connsiteX90" fmla="*/ 7868538 w 12192000"/>
              <a:gd name="connsiteY90" fmla="*/ 4005730 h 6858712"/>
              <a:gd name="connsiteX91" fmla="*/ 7667016 w 12192000"/>
              <a:gd name="connsiteY91" fmla="*/ 3921457 h 6858712"/>
              <a:gd name="connsiteX92" fmla="*/ 7244815 w 12192000"/>
              <a:gd name="connsiteY92" fmla="*/ 3814177 h 6858712"/>
              <a:gd name="connsiteX93" fmla="*/ 7249321 w 12192000"/>
              <a:gd name="connsiteY93" fmla="*/ 3828026 h 6858712"/>
              <a:gd name="connsiteX94" fmla="*/ 7253446 w 12192000"/>
              <a:gd name="connsiteY94" fmla="*/ 3816174 h 6858712"/>
              <a:gd name="connsiteX95" fmla="*/ 7244815 w 12192000"/>
              <a:gd name="connsiteY95" fmla="*/ 3814177 h 6858712"/>
              <a:gd name="connsiteX96" fmla="*/ 7740295 w 12192000"/>
              <a:gd name="connsiteY96" fmla="*/ 3734596 h 6858712"/>
              <a:gd name="connsiteX97" fmla="*/ 7864871 w 12192000"/>
              <a:gd name="connsiteY97" fmla="*/ 3765736 h 6858712"/>
              <a:gd name="connsiteX98" fmla="*/ 7880033 w 12192000"/>
              <a:gd name="connsiteY98" fmla="*/ 3772065 h 6858712"/>
              <a:gd name="connsiteX99" fmla="*/ 7740295 w 12192000"/>
              <a:gd name="connsiteY99" fmla="*/ 3734596 h 6858712"/>
              <a:gd name="connsiteX100" fmla="*/ 11591909 w 12192000"/>
              <a:gd name="connsiteY100" fmla="*/ 3718427 h 6858712"/>
              <a:gd name="connsiteX101" fmla="*/ 11635174 w 12192000"/>
              <a:gd name="connsiteY101" fmla="*/ 3740613 h 6858712"/>
              <a:gd name="connsiteX102" fmla="*/ 11637051 w 12192000"/>
              <a:gd name="connsiteY102" fmla="*/ 3741872 h 6858712"/>
              <a:gd name="connsiteX103" fmla="*/ 11639408 w 12192000"/>
              <a:gd name="connsiteY103" fmla="*/ 3744288 h 6858712"/>
              <a:gd name="connsiteX104" fmla="*/ 11614266 w 12192000"/>
              <a:gd name="connsiteY104" fmla="*/ 3734342 h 6858712"/>
              <a:gd name="connsiteX105" fmla="*/ 11590738 w 12192000"/>
              <a:gd name="connsiteY105" fmla="*/ 3719892 h 6858712"/>
              <a:gd name="connsiteX106" fmla="*/ 11591909 w 12192000"/>
              <a:gd name="connsiteY106" fmla="*/ 3718427 h 6858712"/>
              <a:gd name="connsiteX107" fmla="*/ 9613492 w 12192000"/>
              <a:gd name="connsiteY107" fmla="*/ 3660132 h 6858712"/>
              <a:gd name="connsiteX108" fmla="*/ 9648466 w 12192000"/>
              <a:gd name="connsiteY108" fmla="*/ 3661164 h 6858712"/>
              <a:gd name="connsiteX109" fmla="*/ 9653663 w 12192000"/>
              <a:gd name="connsiteY109" fmla="*/ 3661298 h 6858712"/>
              <a:gd name="connsiteX110" fmla="*/ 9673278 w 12192000"/>
              <a:gd name="connsiteY110" fmla="*/ 3667643 h 6858712"/>
              <a:gd name="connsiteX111" fmla="*/ 9662902 w 12192000"/>
              <a:gd name="connsiteY111" fmla="*/ 3697921 h 6858712"/>
              <a:gd name="connsiteX112" fmla="*/ 9637380 w 12192000"/>
              <a:gd name="connsiteY112" fmla="*/ 3693674 h 6858712"/>
              <a:gd name="connsiteX113" fmla="*/ 9630216 w 12192000"/>
              <a:gd name="connsiteY113" fmla="*/ 3691314 h 6858712"/>
              <a:gd name="connsiteX114" fmla="*/ 9603841 w 12192000"/>
              <a:gd name="connsiteY114" fmla="*/ 3664198 h 6858712"/>
              <a:gd name="connsiteX115" fmla="*/ 11650752 w 12192000"/>
              <a:gd name="connsiteY115" fmla="*/ 3657655 h 6858712"/>
              <a:gd name="connsiteX116" fmla="*/ 11652346 w 12192000"/>
              <a:gd name="connsiteY116" fmla="*/ 3658248 h 6858712"/>
              <a:gd name="connsiteX117" fmla="*/ 11740509 w 12192000"/>
              <a:gd name="connsiteY117" fmla="*/ 3690841 h 6858712"/>
              <a:gd name="connsiteX118" fmla="*/ 11746577 w 12192000"/>
              <a:gd name="connsiteY118" fmla="*/ 3693633 h 6858712"/>
              <a:gd name="connsiteX119" fmla="*/ 11698525 w 12192000"/>
              <a:gd name="connsiteY119" fmla="*/ 3678509 h 6858712"/>
              <a:gd name="connsiteX120" fmla="*/ 7093879 w 12192000"/>
              <a:gd name="connsiteY120" fmla="*/ 3648355 h 6858712"/>
              <a:gd name="connsiteX121" fmla="*/ 7091768 w 12192000"/>
              <a:gd name="connsiteY121" fmla="*/ 3659480 h 6858712"/>
              <a:gd name="connsiteX122" fmla="*/ 7110092 w 12192000"/>
              <a:gd name="connsiteY122" fmla="*/ 3670474 h 6858712"/>
              <a:gd name="connsiteX123" fmla="*/ 7121654 w 12192000"/>
              <a:gd name="connsiteY123" fmla="*/ 3667725 h 6858712"/>
              <a:gd name="connsiteX124" fmla="*/ 7093879 w 12192000"/>
              <a:gd name="connsiteY124" fmla="*/ 3648355 h 6858712"/>
              <a:gd name="connsiteX125" fmla="*/ 11586413 w 12192000"/>
              <a:gd name="connsiteY125" fmla="*/ 3639175 h 6858712"/>
              <a:gd name="connsiteX126" fmla="*/ 11637256 w 12192000"/>
              <a:gd name="connsiteY126" fmla="*/ 3660395 h 6858712"/>
              <a:gd name="connsiteX127" fmla="*/ 11659981 w 12192000"/>
              <a:gd name="connsiteY127" fmla="*/ 3672698 h 6858712"/>
              <a:gd name="connsiteX128" fmla="*/ 11648278 w 12192000"/>
              <a:gd name="connsiteY128" fmla="*/ 3667364 h 6858712"/>
              <a:gd name="connsiteX129" fmla="*/ 11602669 w 12192000"/>
              <a:gd name="connsiteY129" fmla="*/ 3648930 h 6858712"/>
              <a:gd name="connsiteX130" fmla="*/ 11586413 w 12192000"/>
              <a:gd name="connsiteY130" fmla="*/ 3639175 h 6858712"/>
              <a:gd name="connsiteX131" fmla="*/ 11512543 w 12192000"/>
              <a:gd name="connsiteY131" fmla="*/ 3637275 h 6858712"/>
              <a:gd name="connsiteX132" fmla="*/ 11649217 w 12192000"/>
              <a:gd name="connsiteY132" fmla="*/ 3677829 h 6858712"/>
              <a:gd name="connsiteX133" fmla="*/ 11708573 w 12192000"/>
              <a:gd name="connsiteY133" fmla="*/ 3701080 h 6858712"/>
              <a:gd name="connsiteX134" fmla="*/ 11749495 w 12192000"/>
              <a:gd name="connsiteY134" fmla="*/ 3714851 h 6858712"/>
              <a:gd name="connsiteX135" fmla="*/ 11740029 w 12192000"/>
              <a:gd name="connsiteY135" fmla="*/ 3717739 h 6858712"/>
              <a:gd name="connsiteX136" fmla="*/ 11728983 w 12192000"/>
              <a:gd name="connsiteY136" fmla="*/ 3720824 h 6858712"/>
              <a:gd name="connsiteX137" fmla="*/ 11713583 w 12192000"/>
              <a:gd name="connsiteY137" fmla="*/ 3714957 h 6858712"/>
              <a:gd name="connsiteX138" fmla="*/ 11631503 w 12192000"/>
              <a:gd name="connsiteY138" fmla="*/ 3685836 h 6858712"/>
              <a:gd name="connsiteX139" fmla="*/ 11629286 w 12192000"/>
              <a:gd name="connsiteY139" fmla="*/ 3685397 h 6858712"/>
              <a:gd name="connsiteX140" fmla="*/ 11709763 w 12192000"/>
              <a:gd name="connsiteY140" fmla="*/ 3721709 h 6858712"/>
              <a:gd name="connsiteX141" fmla="*/ 11717704 w 12192000"/>
              <a:gd name="connsiteY141" fmla="*/ 3723975 h 6858712"/>
              <a:gd name="connsiteX142" fmla="*/ 11684827 w 12192000"/>
              <a:gd name="connsiteY142" fmla="*/ 3733157 h 6858712"/>
              <a:gd name="connsiteX143" fmla="*/ 11639230 w 12192000"/>
              <a:gd name="connsiteY143" fmla="*/ 3719266 h 6858712"/>
              <a:gd name="connsiteX144" fmla="*/ 11550552 w 12192000"/>
              <a:gd name="connsiteY144" fmla="*/ 3687109 h 6858712"/>
              <a:gd name="connsiteX145" fmla="*/ 11494992 w 12192000"/>
              <a:gd name="connsiteY145" fmla="*/ 3662623 h 6858712"/>
              <a:gd name="connsiteX146" fmla="*/ 11488526 w 12192000"/>
              <a:gd name="connsiteY146" fmla="*/ 3657354 h 6858712"/>
              <a:gd name="connsiteX147" fmla="*/ 11490951 w 12192000"/>
              <a:gd name="connsiteY147" fmla="*/ 3653338 h 6858712"/>
              <a:gd name="connsiteX148" fmla="*/ 11481016 w 12192000"/>
              <a:gd name="connsiteY148" fmla="*/ 3649818 h 6858712"/>
              <a:gd name="connsiteX149" fmla="*/ 11479868 w 12192000"/>
              <a:gd name="connsiteY149" fmla="*/ 3650298 h 6858712"/>
              <a:gd name="connsiteX150" fmla="*/ 11467020 w 12192000"/>
              <a:gd name="connsiteY150" fmla="*/ 3639827 h 6858712"/>
              <a:gd name="connsiteX151" fmla="*/ 7033051 w 12192000"/>
              <a:gd name="connsiteY151" fmla="*/ 3631952 h 6858712"/>
              <a:gd name="connsiteX152" fmla="*/ 7072160 w 12192000"/>
              <a:gd name="connsiteY152" fmla="*/ 3648376 h 6858712"/>
              <a:gd name="connsiteX153" fmla="*/ 7056965 w 12192000"/>
              <a:gd name="connsiteY153" fmla="*/ 3641164 h 6858712"/>
              <a:gd name="connsiteX154" fmla="*/ 7033051 w 12192000"/>
              <a:gd name="connsiteY154" fmla="*/ 3631952 h 6858712"/>
              <a:gd name="connsiteX155" fmla="*/ 6428819 w 12192000"/>
              <a:gd name="connsiteY155" fmla="*/ 3485442 h 6858712"/>
              <a:gd name="connsiteX156" fmla="*/ 6564154 w 12192000"/>
              <a:gd name="connsiteY156" fmla="*/ 3534905 h 6858712"/>
              <a:gd name="connsiteX157" fmla="*/ 6553169 w 12192000"/>
              <a:gd name="connsiteY157" fmla="*/ 3577043 h 6858712"/>
              <a:gd name="connsiteX158" fmla="*/ 7040474 w 12192000"/>
              <a:gd name="connsiteY158" fmla="*/ 3747420 h 6858712"/>
              <a:gd name="connsiteX159" fmla="*/ 7084442 w 12192000"/>
              <a:gd name="connsiteY159" fmla="*/ 3769402 h 6858712"/>
              <a:gd name="connsiteX160" fmla="*/ 7033147 w 12192000"/>
              <a:gd name="connsiteY160" fmla="*/ 3730929 h 6858712"/>
              <a:gd name="connsiteX161" fmla="*/ 7269474 w 12192000"/>
              <a:gd name="connsiteY161" fmla="*/ 3820698 h 6858712"/>
              <a:gd name="connsiteX162" fmla="*/ 7296953 w 12192000"/>
              <a:gd name="connsiteY162" fmla="*/ 3837185 h 6858712"/>
              <a:gd name="connsiteX163" fmla="*/ 7331761 w 12192000"/>
              <a:gd name="connsiteY163" fmla="*/ 3853675 h 6858712"/>
              <a:gd name="connsiteX164" fmla="*/ 7344583 w 12192000"/>
              <a:gd name="connsiteY164" fmla="*/ 3861003 h 6858712"/>
              <a:gd name="connsiteX165" fmla="*/ 7681671 w 12192000"/>
              <a:gd name="connsiteY165" fmla="*/ 3970919 h 6858712"/>
              <a:gd name="connsiteX166" fmla="*/ 7744587 w 12192000"/>
              <a:gd name="connsiteY166" fmla="*/ 3988811 h 6858712"/>
              <a:gd name="connsiteX167" fmla="*/ 7586409 w 12192000"/>
              <a:gd name="connsiteY167" fmla="*/ 3912299 h 6858712"/>
              <a:gd name="connsiteX168" fmla="*/ 7643203 w 12192000"/>
              <a:gd name="connsiteY168" fmla="*/ 3912299 h 6858712"/>
              <a:gd name="connsiteX169" fmla="*/ 7608391 w 12192000"/>
              <a:gd name="connsiteY169" fmla="*/ 3892148 h 6858712"/>
              <a:gd name="connsiteX170" fmla="*/ 7403210 w 12192000"/>
              <a:gd name="connsiteY170" fmla="*/ 3800547 h 6858712"/>
              <a:gd name="connsiteX171" fmla="*/ 6586139 w 12192000"/>
              <a:gd name="connsiteY171" fmla="*/ 3523914 h 6858712"/>
              <a:gd name="connsiteX172" fmla="*/ 6428819 w 12192000"/>
              <a:gd name="connsiteY172" fmla="*/ 3485442 h 6858712"/>
              <a:gd name="connsiteX173" fmla="*/ 11856749 w 12192000"/>
              <a:gd name="connsiteY173" fmla="*/ 3472336 h 6858712"/>
              <a:gd name="connsiteX174" fmla="*/ 11862438 w 12192000"/>
              <a:gd name="connsiteY174" fmla="*/ 3475685 h 6858712"/>
              <a:gd name="connsiteX175" fmla="*/ 11851324 w 12192000"/>
              <a:gd name="connsiteY175" fmla="*/ 3477473 h 6858712"/>
              <a:gd name="connsiteX176" fmla="*/ 11845646 w 12192000"/>
              <a:gd name="connsiteY176" fmla="*/ 3475781 h 6858712"/>
              <a:gd name="connsiteX177" fmla="*/ 11844462 w 12192000"/>
              <a:gd name="connsiteY177" fmla="*/ 3475191 h 6858712"/>
              <a:gd name="connsiteX178" fmla="*/ 12137103 w 12192000"/>
              <a:gd name="connsiteY178" fmla="*/ 3288447 h 6858712"/>
              <a:gd name="connsiteX179" fmla="*/ 12138147 w 12192000"/>
              <a:gd name="connsiteY179" fmla="*/ 3289022 h 6858712"/>
              <a:gd name="connsiteX180" fmla="*/ 12142001 w 12192000"/>
              <a:gd name="connsiteY180" fmla="*/ 3290141 h 6858712"/>
              <a:gd name="connsiteX181" fmla="*/ 12137103 w 12192000"/>
              <a:gd name="connsiteY181" fmla="*/ 3288447 h 6858712"/>
              <a:gd name="connsiteX182" fmla="*/ 5979753 w 12192000"/>
              <a:gd name="connsiteY182" fmla="*/ 3267435 h 6858712"/>
              <a:gd name="connsiteX183" fmla="*/ 6375463 w 12192000"/>
              <a:gd name="connsiteY183" fmla="*/ 3386515 h 6858712"/>
              <a:gd name="connsiteX184" fmla="*/ 6465229 w 12192000"/>
              <a:gd name="connsiteY184" fmla="*/ 3424987 h 6858712"/>
              <a:gd name="connsiteX185" fmla="*/ 5979753 w 12192000"/>
              <a:gd name="connsiteY185" fmla="*/ 3267435 h 6858712"/>
              <a:gd name="connsiteX186" fmla="*/ 5763312 w 12192000"/>
              <a:gd name="connsiteY186" fmla="*/ 3230586 h 6858712"/>
              <a:gd name="connsiteX187" fmla="*/ 5860672 w 12192000"/>
              <a:gd name="connsiteY187" fmla="*/ 3258272 h 6858712"/>
              <a:gd name="connsiteX188" fmla="*/ 5831818 w 12192000"/>
              <a:gd name="connsiteY188" fmla="*/ 3251835 h 6858712"/>
              <a:gd name="connsiteX189" fmla="*/ 12192000 w 12192000"/>
              <a:gd name="connsiteY189" fmla="*/ 3230316 h 6858712"/>
              <a:gd name="connsiteX190" fmla="*/ 12192000 w 12192000"/>
              <a:gd name="connsiteY190" fmla="*/ 3297949 h 6858712"/>
              <a:gd name="connsiteX191" fmla="*/ 12125919 w 12192000"/>
              <a:gd name="connsiteY191" fmla="*/ 3297356 h 6858712"/>
              <a:gd name="connsiteX192" fmla="*/ 12039571 w 12192000"/>
              <a:gd name="connsiteY192" fmla="*/ 3288684 h 6858712"/>
              <a:gd name="connsiteX193" fmla="*/ 11980764 w 12192000"/>
              <a:gd name="connsiteY193" fmla="*/ 3279008 h 6858712"/>
              <a:gd name="connsiteX194" fmla="*/ 11983147 w 12192000"/>
              <a:gd name="connsiteY194" fmla="*/ 3276917 h 6858712"/>
              <a:gd name="connsiteX195" fmla="*/ 12003459 w 12192000"/>
              <a:gd name="connsiteY195" fmla="*/ 3279885 h 6858712"/>
              <a:gd name="connsiteX196" fmla="*/ 12086085 w 12192000"/>
              <a:gd name="connsiteY196" fmla="*/ 3286144 h 6858712"/>
              <a:gd name="connsiteX197" fmla="*/ 12089078 w 12192000"/>
              <a:gd name="connsiteY197" fmla="*/ 3283547 h 6858712"/>
              <a:gd name="connsiteX198" fmla="*/ 11995493 w 12192000"/>
              <a:gd name="connsiteY198" fmla="*/ 3270474 h 6858712"/>
              <a:gd name="connsiteX199" fmla="*/ 12016091 w 12192000"/>
              <a:gd name="connsiteY199" fmla="*/ 3260472 h 6858712"/>
              <a:gd name="connsiteX200" fmla="*/ 12019336 w 12192000"/>
              <a:gd name="connsiteY200" fmla="*/ 3256985 h 6858712"/>
              <a:gd name="connsiteX201" fmla="*/ 12020924 w 12192000"/>
              <a:gd name="connsiteY201" fmla="*/ 3257059 h 6858712"/>
              <a:gd name="connsiteX202" fmla="*/ 12028014 w 12192000"/>
              <a:gd name="connsiteY202" fmla="*/ 3257264 h 6858712"/>
              <a:gd name="connsiteX203" fmla="*/ 12030241 w 12192000"/>
              <a:gd name="connsiteY203" fmla="*/ 3254858 h 6858712"/>
              <a:gd name="connsiteX204" fmla="*/ 12022838 w 12192000"/>
              <a:gd name="connsiteY204" fmla="*/ 3253221 h 6858712"/>
              <a:gd name="connsiteX205" fmla="*/ 12029076 w 12192000"/>
              <a:gd name="connsiteY205" fmla="*/ 3246517 h 6858712"/>
              <a:gd name="connsiteX206" fmla="*/ 12133558 w 12192000"/>
              <a:gd name="connsiteY206" fmla="*/ 3235597 h 6858712"/>
              <a:gd name="connsiteX207" fmla="*/ 5749184 w 12192000"/>
              <a:gd name="connsiteY207" fmla="*/ 3226568 h 6858712"/>
              <a:gd name="connsiteX208" fmla="*/ 5758079 w 12192000"/>
              <a:gd name="connsiteY208" fmla="*/ 3228962 h 6858712"/>
              <a:gd name="connsiteX209" fmla="*/ 5763312 w 12192000"/>
              <a:gd name="connsiteY209" fmla="*/ 3230586 h 6858712"/>
              <a:gd name="connsiteX210" fmla="*/ 7239613 w 12192000"/>
              <a:gd name="connsiteY210" fmla="*/ 3074169 h 6858712"/>
              <a:gd name="connsiteX211" fmla="*/ 7242731 w 12192000"/>
              <a:gd name="connsiteY211" fmla="*/ 3078381 h 6858712"/>
              <a:gd name="connsiteX212" fmla="*/ 7239613 w 12192000"/>
              <a:gd name="connsiteY212" fmla="*/ 3074169 h 6858712"/>
              <a:gd name="connsiteX213" fmla="*/ 5224965 w 12192000"/>
              <a:gd name="connsiteY213" fmla="*/ 2979810 h 6858712"/>
              <a:gd name="connsiteX214" fmla="*/ 5245116 w 12192000"/>
              <a:gd name="connsiteY214" fmla="*/ 2985305 h 6858712"/>
              <a:gd name="connsiteX215" fmla="*/ 5245116 w 12192000"/>
              <a:gd name="connsiteY215" fmla="*/ 2994468 h 6858712"/>
              <a:gd name="connsiteX216" fmla="*/ 5224965 w 12192000"/>
              <a:gd name="connsiteY216" fmla="*/ 2979810 h 6858712"/>
              <a:gd name="connsiteX217" fmla="*/ 5005306 w 12192000"/>
              <a:gd name="connsiteY217" fmla="*/ 2945532 h 6858712"/>
              <a:gd name="connsiteX218" fmla="*/ 5016121 w 12192000"/>
              <a:gd name="connsiteY218" fmla="*/ 2946834 h 6858712"/>
              <a:gd name="connsiteX219" fmla="*/ 5109954 w 12192000"/>
              <a:gd name="connsiteY219" fmla="*/ 2964582 h 6858712"/>
              <a:gd name="connsiteX220" fmla="*/ 5034443 w 12192000"/>
              <a:gd name="connsiteY220" fmla="*/ 2961493 h 6858712"/>
              <a:gd name="connsiteX221" fmla="*/ 4988001 w 12192000"/>
              <a:gd name="connsiteY221" fmla="*/ 2956396 h 6858712"/>
              <a:gd name="connsiteX222" fmla="*/ 5022050 w 12192000"/>
              <a:gd name="connsiteY222" fmla="*/ 2932907 h 6858712"/>
              <a:gd name="connsiteX223" fmla="*/ 5154379 w 12192000"/>
              <a:gd name="connsiteY223" fmla="*/ 2950298 h 6858712"/>
              <a:gd name="connsiteX224" fmla="*/ 5604194 w 12192000"/>
              <a:gd name="connsiteY224" fmla="*/ 3069579 h 6858712"/>
              <a:gd name="connsiteX225" fmla="*/ 5534631 w 12192000"/>
              <a:gd name="connsiteY225" fmla="*/ 3060045 h 6858712"/>
              <a:gd name="connsiteX226" fmla="*/ 5503410 w 12192000"/>
              <a:gd name="connsiteY226" fmla="*/ 3050465 h 6858712"/>
              <a:gd name="connsiteX227" fmla="*/ 5441143 w 12192000"/>
              <a:gd name="connsiteY227" fmla="*/ 3031107 h 6858712"/>
              <a:gd name="connsiteX228" fmla="*/ 5477307 w 12192000"/>
              <a:gd name="connsiteY228" fmla="*/ 3042453 h 6858712"/>
              <a:gd name="connsiteX229" fmla="*/ 5503410 w 12192000"/>
              <a:gd name="connsiteY229" fmla="*/ 3050465 h 6858712"/>
              <a:gd name="connsiteX230" fmla="*/ 5760825 w 12192000"/>
              <a:gd name="connsiteY230" fmla="*/ 3130490 h 6858712"/>
              <a:gd name="connsiteX231" fmla="*/ 6080511 w 12192000"/>
              <a:gd name="connsiteY231" fmla="*/ 3232628 h 6858712"/>
              <a:gd name="connsiteX232" fmla="*/ 6150832 w 12192000"/>
              <a:gd name="connsiteY232" fmla="*/ 3262623 h 6858712"/>
              <a:gd name="connsiteX233" fmla="*/ 5626177 w 12192000"/>
              <a:gd name="connsiteY233" fmla="*/ 3115379 h 6858712"/>
              <a:gd name="connsiteX234" fmla="*/ 5558392 w 12192000"/>
              <a:gd name="connsiteY234" fmla="*/ 3091562 h 6858712"/>
              <a:gd name="connsiteX235" fmla="*/ 5307409 w 12192000"/>
              <a:gd name="connsiteY235" fmla="*/ 2999961 h 6858712"/>
              <a:gd name="connsiteX236" fmla="*/ 5417329 w 12192000"/>
              <a:gd name="connsiteY236" fmla="*/ 3027445 h 6858712"/>
              <a:gd name="connsiteX237" fmla="*/ 5307409 w 12192000"/>
              <a:gd name="connsiteY237" fmla="*/ 2999961 h 6858712"/>
              <a:gd name="connsiteX238" fmla="*/ 5245116 w 12192000"/>
              <a:gd name="connsiteY238" fmla="*/ 2985305 h 6858712"/>
              <a:gd name="connsiteX239" fmla="*/ 5241454 w 12192000"/>
              <a:gd name="connsiteY239" fmla="*/ 2976147 h 6858712"/>
              <a:gd name="connsiteX240" fmla="*/ 5230463 w 12192000"/>
              <a:gd name="connsiteY240" fmla="*/ 2973856 h 6858712"/>
              <a:gd name="connsiteX241" fmla="*/ 5224965 w 12192000"/>
              <a:gd name="connsiteY241" fmla="*/ 2979810 h 6858712"/>
              <a:gd name="connsiteX242" fmla="*/ 5195657 w 12192000"/>
              <a:gd name="connsiteY242" fmla="*/ 2972482 h 6858712"/>
              <a:gd name="connsiteX243" fmla="*/ 5208479 w 12192000"/>
              <a:gd name="connsiteY243" fmla="*/ 2988972 h 6858712"/>
              <a:gd name="connsiteX244" fmla="*/ 5193825 w 12192000"/>
              <a:gd name="connsiteY244" fmla="*/ 2972482 h 6858712"/>
              <a:gd name="connsiteX245" fmla="*/ 5019395 w 12192000"/>
              <a:gd name="connsiteY245" fmla="*/ 2935106 h 6858712"/>
              <a:gd name="connsiteX246" fmla="*/ 6528678 w 12192000"/>
              <a:gd name="connsiteY246" fmla="*/ 2848085 h 6858712"/>
              <a:gd name="connsiteX247" fmla="*/ 6956609 w 12192000"/>
              <a:gd name="connsiteY247" fmla="*/ 2848086 h 6858712"/>
              <a:gd name="connsiteX248" fmla="*/ 6976003 w 12192000"/>
              <a:gd name="connsiteY248" fmla="*/ 2871790 h 6858712"/>
              <a:gd name="connsiteX249" fmla="*/ 7047702 w 12192000"/>
              <a:gd name="connsiteY249" fmla="*/ 2936195 h 6858712"/>
              <a:gd name="connsiteX250" fmla="*/ 7098538 w 12192000"/>
              <a:gd name="connsiteY250" fmla="*/ 2982577 h 6858712"/>
              <a:gd name="connsiteX251" fmla="*/ 7277135 w 12192000"/>
              <a:gd name="connsiteY251" fmla="*/ 3124683 h 6858712"/>
              <a:gd name="connsiteX252" fmla="*/ 7276712 w 12192000"/>
              <a:gd name="connsiteY252" fmla="*/ 3124530 h 6858712"/>
              <a:gd name="connsiteX253" fmla="*/ 7251153 w 12192000"/>
              <a:gd name="connsiteY253" fmla="*/ 3115380 h 6858712"/>
              <a:gd name="connsiteX254" fmla="*/ 6793984 w 12192000"/>
              <a:gd name="connsiteY254" fmla="*/ 2945862 h 6858712"/>
              <a:gd name="connsiteX255" fmla="*/ 4229772 w 12192000"/>
              <a:gd name="connsiteY255" fmla="*/ 2280387 h 6858712"/>
              <a:gd name="connsiteX256" fmla="*/ 4255268 w 12192000"/>
              <a:gd name="connsiteY256" fmla="*/ 2281402 h 6858712"/>
              <a:gd name="connsiteX257" fmla="*/ 4259493 w 12192000"/>
              <a:gd name="connsiteY257" fmla="*/ 2284046 h 6858712"/>
              <a:gd name="connsiteX258" fmla="*/ 4259492 w 12192000"/>
              <a:gd name="connsiteY258" fmla="*/ 2298209 h 6858712"/>
              <a:gd name="connsiteX259" fmla="*/ 2889547 w 12192000"/>
              <a:gd name="connsiteY259" fmla="*/ 2278742 h 6858712"/>
              <a:gd name="connsiteX260" fmla="*/ 2894041 w 12192000"/>
              <a:gd name="connsiteY260" fmla="*/ 2284814 h 6858712"/>
              <a:gd name="connsiteX261" fmla="*/ 2889547 w 12192000"/>
              <a:gd name="connsiteY261" fmla="*/ 2278742 h 6858712"/>
              <a:gd name="connsiteX262" fmla="*/ 3458478 w 12192000"/>
              <a:gd name="connsiteY262" fmla="*/ 2089042 h 6858712"/>
              <a:gd name="connsiteX263" fmla="*/ 3492612 w 12192000"/>
              <a:gd name="connsiteY263" fmla="*/ 2110409 h 6858712"/>
              <a:gd name="connsiteX264" fmla="*/ 3506408 w 12192000"/>
              <a:gd name="connsiteY264" fmla="*/ 2131845 h 6858712"/>
              <a:gd name="connsiteX265" fmla="*/ 3521571 w 12192000"/>
              <a:gd name="connsiteY265" fmla="*/ 2150377 h 6858712"/>
              <a:gd name="connsiteX266" fmla="*/ 3467427 w 12192000"/>
              <a:gd name="connsiteY266" fmla="*/ 2117084 h 6858712"/>
              <a:gd name="connsiteX267" fmla="*/ 3461943 w 12192000"/>
              <a:gd name="connsiteY267" fmla="*/ 2100906 h 6858712"/>
              <a:gd name="connsiteX268" fmla="*/ 3224074 w 12192000"/>
              <a:gd name="connsiteY268" fmla="*/ 1943718 h 6858712"/>
              <a:gd name="connsiteX269" fmla="*/ 3250834 w 12192000"/>
              <a:gd name="connsiteY269" fmla="*/ 1958766 h 6858712"/>
              <a:gd name="connsiteX270" fmla="*/ 3403875 w 12192000"/>
              <a:gd name="connsiteY270" fmla="*/ 2054862 h 6858712"/>
              <a:gd name="connsiteX271" fmla="*/ 3443327 w 12192000"/>
              <a:gd name="connsiteY271" fmla="*/ 2079558 h 6858712"/>
              <a:gd name="connsiteX272" fmla="*/ 3452728 w 12192000"/>
              <a:gd name="connsiteY272" fmla="*/ 2107531 h 6858712"/>
              <a:gd name="connsiteX273" fmla="*/ 3449937 w 12192000"/>
              <a:gd name="connsiteY273" fmla="*/ 2105651 h 6858712"/>
              <a:gd name="connsiteX274" fmla="*/ 3224074 w 12192000"/>
              <a:gd name="connsiteY274" fmla="*/ 1943718 h 6858712"/>
              <a:gd name="connsiteX275" fmla="*/ 2385591 w 12192000"/>
              <a:gd name="connsiteY275" fmla="*/ 1721960 h 6858712"/>
              <a:gd name="connsiteX276" fmla="*/ 2375224 w 12192000"/>
              <a:gd name="connsiteY276" fmla="*/ 1747809 h 6858712"/>
              <a:gd name="connsiteX277" fmla="*/ 2380923 w 12192000"/>
              <a:gd name="connsiteY277" fmla="*/ 1729840 h 6858712"/>
              <a:gd name="connsiteX278" fmla="*/ 2385591 w 12192000"/>
              <a:gd name="connsiteY278" fmla="*/ 1721960 h 6858712"/>
              <a:gd name="connsiteX279" fmla="*/ 2731245 w 12192000"/>
              <a:gd name="connsiteY279" fmla="*/ 1714018 h 6858712"/>
              <a:gd name="connsiteX280" fmla="*/ 2763902 w 12192000"/>
              <a:gd name="connsiteY280" fmla="*/ 1749821 h 6858712"/>
              <a:gd name="connsiteX281" fmla="*/ 2758123 w 12192000"/>
              <a:gd name="connsiteY281" fmla="*/ 1750229 h 6858712"/>
              <a:gd name="connsiteX282" fmla="*/ 2731245 w 12192000"/>
              <a:gd name="connsiteY282" fmla="*/ 1714018 h 6858712"/>
              <a:gd name="connsiteX283" fmla="*/ 2707578 w 12192000"/>
              <a:gd name="connsiteY283" fmla="*/ 1665198 h 6858712"/>
              <a:gd name="connsiteX284" fmla="*/ 2716740 w 12192000"/>
              <a:gd name="connsiteY284" fmla="*/ 1674170 h 6858712"/>
              <a:gd name="connsiteX285" fmla="*/ 2737524 w 12192000"/>
              <a:gd name="connsiteY285" fmla="*/ 1705226 h 6858712"/>
              <a:gd name="connsiteX286" fmla="*/ 2710890 w 12192000"/>
              <a:gd name="connsiteY286" fmla="*/ 1675603 h 6858712"/>
              <a:gd name="connsiteX287" fmla="*/ 2707578 w 12192000"/>
              <a:gd name="connsiteY287" fmla="*/ 1665198 h 6858712"/>
              <a:gd name="connsiteX288" fmla="*/ 3880200 w 12192000"/>
              <a:gd name="connsiteY288" fmla="*/ 1638262 h 6858712"/>
              <a:gd name="connsiteX289" fmla="*/ 3869629 w 12192000"/>
              <a:gd name="connsiteY289" fmla="*/ 1642635 h 6858712"/>
              <a:gd name="connsiteX290" fmla="*/ 3835732 w 12192000"/>
              <a:gd name="connsiteY290" fmla="*/ 1648558 h 6858712"/>
              <a:gd name="connsiteX291" fmla="*/ 3880200 w 12192000"/>
              <a:gd name="connsiteY291" fmla="*/ 1638262 h 6858712"/>
              <a:gd name="connsiteX292" fmla="*/ 2667504 w 12192000"/>
              <a:gd name="connsiteY292" fmla="*/ 1622155 h 6858712"/>
              <a:gd name="connsiteX293" fmla="*/ 2708101 w 12192000"/>
              <a:gd name="connsiteY293" fmla="*/ 1691623 h 6858712"/>
              <a:gd name="connsiteX294" fmla="*/ 2691235 w 12192000"/>
              <a:gd name="connsiteY294" fmla="*/ 1674810 h 6858712"/>
              <a:gd name="connsiteX295" fmla="*/ 2674653 w 12192000"/>
              <a:gd name="connsiteY295" fmla="*/ 1645694 h 6858712"/>
              <a:gd name="connsiteX296" fmla="*/ 2667504 w 12192000"/>
              <a:gd name="connsiteY296" fmla="*/ 1622155 h 6858712"/>
              <a:gd name="connsiteX297" fmla="*/ 3573341 w 12192000"/>
              <a:gd name="connsiteY297" fmla="*/ 1542074 h 6858712"/>
              <a:gd name="connsiteX298" fmla="*/ 3588422 w 12192000"/>
              <a:gd name="connsiteY298" fmla="*/ 1542527 h 6858712"/>
              <a:gd name="connsiteX299" fmla="*/ 3593889 w 12192000"/>
              <a:gd name="connsiteY299" fmla="*/ 1544662 h 6858712"/>
              <a:gd name="connsiteX300" fmla="*/ 3624379 w 12192000"/>
              <a:gd name="connsiteY300" fmla="*/ 1545677 h 6858712"/>
              <a:gd name="connsiteX301" fmla="*/ 3620306 w 12192000"/>
              <a:gd name="connsiteY301" fmla="*/ 1543484 h 6858712"/>
              <a:gd name="connsiteX302" fmla="*/ 3668838 w 12192000"/>
              <a:gd name="connsiteY302" fmla="*/ 1544940 h 6858712"/>
              <a:gd name="connsiteX303" fmla="*/ 3680098 w 12192000"/>
              <a:gd name="connsiteY303" fmla="*/ 1549331 h 6858712"/>
              <a:gd name="connsiteX304" fmla="*/ 3671396 w 12192000"/>
              <a:gd name="connsiteY304" fmla="*/ 1569187 h 6858712"/>
              <a:gd name="connsiteX305" fmla="*/ 3657380 w 12192000"/>
              <a:gd name="connsiteY305" fmla="*/ 1581863 h 6858712"/>
              <a:gd name="connsiteX306" fmla="*/ 3651757 w 12192000"/>
              <a:gd name="connsiteY306" fmla="*/ 1598269 h 6858712"/>
              <a:gd name="connsiteX307" fmla="*/ 3600592 w 12192000"/>
              <a:gd name="connsiteY307" fmla="*/ 1579309 h 6858712"/>
              <a:gd name="connsiteX308" fmla="*/ 3522962 w 12192000"/>
              <a:gd name="connsiteY308" fmla="*/ 1542090 h 6858712"/>
              <a:gd name="connsiteX309" fmla="*/ 2985767 w 12192000"/>
              <a:gd name="connsiteY309" fmla="*/ 1211553 h 6858712"/>
              <a:gd name="connsiteX310" fmla="*/ 2988048 w 12192000"/>
              <a:gd name="connsiteY310" fmla="*/ 1212985 h 6858712"/>
              <a:gd name="connsiteX311" fmla="*/ 2979445 w 12192000"/>
              <a:gd name="connsiteY311" fmla="*/ 1216545 h 6858712"/>
              <a:gd name="connsiteX312" fmla="*/ 2976516 w 12192000"/>
              <a:gd name="connsiteY312" fmla="*/ 1217188 h 6858712"/>
              <a:gd name="connsiteX313" fmla="*/ 2971503 w 12192000"/>
              <a:gd name="connsiteY313" fmla="*/ 1213650 h 6858712"/>
              <a:gd name="connsiteX314" fmla="*/ 2064934 w 12192000"/>
              <a:gd name="connsiteY314" fmla="*/ 939842 h 6858712"/>
              <a:gd name="connsiteX315" fmla="*/ 2054566 w 12192000"/>
              <a:gd name="connsiteY315" fmla="*/ 965692 h 6858712"/>
              <a:gd name="connsiteX316" fmla="*/ 2060264 w 12192000"/>
              <a:gd name="connsiteY316" fmla="*/ 947723 h 6858712"/>
              <a:gd name="connsiteX317" fmla="*/ 2064934 w 12192000"/>
              <a:gd name="connsiteY317" fmla="*/ 939842 h 6858712"/>
              <a:gd name="connsiteX318" fmla="*/ 2410588 w 12192000"/>
              <a:gd name="connsiteY318" fmla="*/ 931901 h 6858712"/>
              <a:gd name="connsiteX319" fmla="*/ 2443245 w 12192000"/>
              <a:gd name="connsiteY319" fmla="*/ 967703 h 6858712"/>
              <a:gd name="connsiteX320" fmla="*/ 2437466 w 12192000"/>
              <a:gd name="connsiteY320" fmla="*/ 968114 h 6858712"/>
              <a:gd name="connsiteX321" fmla="*/ 2410588 w 12192000"/>
              <a:gd name="connsiteY321" fmla="*/ 931901 h 6858712"/>
              <a:gd name="connsiteX322" fmla="*/ 2386920 w 12192000"/>
              <a:gd name="connsiteY322" fmla="*/ 883080 h 6858712"/>
              <a:gd name="connsiteX323" fmla="*/ 2396083 w 12192000"/>
              <a:gd name="connsiteY323" fmla="*/ 892053 h 6858712"/>
              <a:gd name="connsiteX324" fmla="*/ 2416866 w 12192000"/>
              <a:gd name="connsiteY324" fmla="*/ 923108 h 6858712"/>
              <a:gd name="connsiteX325" fmla="*/ 2390232 w 12192000"/>
              <a:gd name="connsiteY325" fmla="*/ 893485 h 6858712"/>
              <a:gd name="connsiteX326" fmla="*/ 2386920 w 12192000"/>
              <a:gd name="connsiteY326" fmla="*/ 883080 h 6858712"/>
              <a:gd name="connsiteX327" fmla="*/ 2346846 w 12192000"/>
              <a:gd name="connsiteY327" fmla="*/ 840038 h 6858712"/>
              <a:gd name="connsiteX328" fmla="*/ 2387444 w 12192000"/>
              <a:gd name="connsiteY328" fmla="*/ 909505 h 6858712"/>
              <a:gd name="connsiteX329" fmla="*/ 2370577 w 12192000"/>
              <a:gd name="connsiteY329" fmla="*/ 892694 h 6858712"/>
              <a:gd name="connsiteX330" fmla="*/ 2353996 w 12192000"/>
              <a:gd name="connsiteY330" fmla="*/ 863576 h 6858712"/>
              <a:gd name="connsiteX331" fmla="*/ 2346846 w 12192000"/>
              <a:gd name="connsiteY331" fmla="*/ 840038 h 6858712"/>
              <a:gd name="connsiteX332" fmla="*/ 2619765 w 12192000"/>
              <a:gd name="connsiteY332" fmla="*/ 817845 h 6858712"/>
              <a:gd name="connsiteX333" fmla="*/ 2807792 w 12192000"/>
              <a:gd name="connsiteY333" fmla="*/ 883118 h 6858712"/>
              <a:gd name="connsiteX334" fmla="*/ 2840596 w 12192000"/>
              <a:gd name="connsiteY334" fmla="*/ 895317 h 6858712"/>
              <a:gd name="connsiteX335" fmla="*/ 2869483 w 12192000"/>
              <a:gd name="connsiteY335" fmla="*/ 1008271 h 6858712"/>
              <a:gd name="connsiteX336" fmla="*/ 2845626 w 12192000"/>
              <a:gd name="connsiteY336" fmla="*/ 1019621 h 6858712"/>
              <a:gd name="connsiteX337" fmla="*/ 2795894 w 12192000"/>
              <a:gd name="connsiteY337" fmla="*/ 979672 h 6858712"/>
              <a:gd name="connsiteX338" fmla="*/ 2630861 w 12192000"/>
              <a:gd name="connsiteY338" fmla="*/ 830029 h 6858712"/>
              <a:gd name="connsiteX339" fmla="*/ 1833355 w 12192000"/>
              <a:gd name="connsiteY339" fmla="*/ 358409 h 6858712"/>
              <a:gd name="connsiteX340" fmla="*/ 1820223 w 12192000"/>
              <a:gd name="connsiteY340" fmla="*/ 369791 h 6858712"/>
              <a:gd name="connsiteX341" fmla="*/ 1833355 w 12192000"/>
              <a:gd name="connsiteY341" fmla="*/ 358409 h 6858712"/>
              <a:gd name="connsiteX342" fmla="*/ 11984507 w 12192000"/>
              <a:gd name="connsiteY342" fmla="*/ 0 h 6858712"/>
              <a:gd name="connsiteX343" fmla="*/ 12192000 w 12192000"/>
              <a:gd name="connsiteY343" fmla="*/ 0 h 6858712"/>
              <a:gd name="connsiteX344" fmla="*/ 12192000 w 12192000"/>
              <a:gd name="connsiteY344" fmla="*/ 717 h 6858712"/>
              <a:gd name="connsiteX345" fmla="*/ 11983839 w 12192000"/>
              <a:gd name="connsiteY345" fmla="*/ 717 h 6858712"/>
              <a:gd name="connsiteX346" fmla="*/ 10569941 w 12192000"/>
              <a:gd name="connsiteY346" fmla="*/ 0 h 6858712"/>
              <a:gd name="connsiteX347" fmla="*/ 10611179 w 12192000"/>
              <a:gd name="connsiteY347" fmla="*/ 0 h 6858712"/>
              <a:gd name="connsiteX348" fmla="*/ 10613707 w 12192000"/>
              <a:gd name="connsiteY348" fmla="*/ 717 h 6858712"/>
              <a:gd name="connsiteX349" fmla="*/ 10564912 w 12192000"/>
              <a:gd name="connsiteY349" fmla="*/ 717 h 6858712"/>
              <a:gd name="connsiteX350" fmla="*/ 8957032 w 12192000"/>
              <a:gd name="connsiteY350" fmla="*/ 0 h 6858712"/>
              <a:gd name="connsiteX351" fmla="*/ 10541550 w 12192000"/>
              <a:gd name="connsiteY351" fmla="*/ 0 h 6858712"/>
              <a:gd name="connsiteX352" fmla="*/ 10541238 w 12192000"/>
              <a:gd name="connsiteY352" fmla="*/ 717 h 6858712"/>
              <a:gd name="connsiteX353" fmla="*/ 8956690 w 12192000"/>
              <a:gd name="connsiteY353" fmla="*/ 716 h 6858712"/>
              <a:gd name="connsiteX354" fmla="*/ 7576020 w 12192000"/>
              <a:gd name="connsiteY354" fmla="*/ 0 h 6858712"/>
              <a:gd name="connsiteX355" fmla="*/ 7699062 w 12192000"/>
              <a:gd name="connsiteY355" fmla="*/ 0 h 6858712"/>
              <a:gd name="connsiteX356" fmla="*/ 7699011 w 12192000"/>
              <a:gd name="connsiteY356" fmla="*/ 716 h 6858712"/>
              <a:gd name="connsiteX357" fmla="*/ 7567336 w 12192000"/>
              <a:gd name="connsiteY357" fmla="*/ 716 h 6858712"/>
              <a:gd name="connsiteX358" fmla="*/ 7322648 w 12192000"/>
              <a:gd name="connsiteY358" fmla="*/ 0 h 6858712"/>
              <a:gd name="connsiteX359" fmla="*/ 7569337 w 12192000"/>
              <a:gd name="connsiteY359" fmla="*/ 0 h 6858712"/>
              <a:gd name="connsiteX360" fmla="*/ 7562159 w 12192000"/>
              <a:gd name="connsiteY360" fmla="*/ 717 h 6858712"/>
              <a:gd name="connsiteX361" fmla="*/ 7318926 w 12192000"/>
              <a:gd name="connsiteY361" fmla="*/ 716 h 6858712"/>
              <a:gd name="connsiteX362" fmla="*/ 7196567 w 12192000"/>
              <a:gd name="connsiteY362" fmla="*/ 0 h 6858712"/>
              <a:gd name="connsiteX363" fmla="*/ 7226032 w 12192000"/>
              <a:gd name="connsiteY363" fmla="*/ 0 h 6858712"/>
              <a:gd name="connsiteX364" fmla="*/ 7218880 w 12192000"/>
              <a:gd name="connsiteY364" fmla="*/ 706 h 6858712"/>
              <a:gd name="connsiteX365" fmla="*/ 7218746 w 12192000"/>
              <a:gd name="connsiteY365" fmla="*/ 716 h 6858712"/>
              <a:gd name="connsiteX366" fmla="*/ 7193959 w 12192000"/>
              <a:gd name="connsiteY366" fmla="*/ 716 h 6858712"/>
              <a:gd name="connsiteX367" fmla="*/ 5631209 w 12192000"/>
              <a:gd name="connsiteY367" fmla="*/ 0 h 6858712"/>
              <a:gd name="connsiteX368" fmla="*/ 5655076 w 12192000"/>
              <a:gd name="connsiteY368" fmla="*/ 0 h 6858712"/>
              <a:gd name="connsiteX369" fmla="*/ 5656541 w 12192000"/>
              <a:gd name="connsiteY369" fmla="*/ 717 h 6858712"/>
              <a:gd name="connsiteX370" fmla="*/ 5630675 w 12192000"/>
              <a:gd name="connsiteY370" fmla="*/ 717 h 6858712"/>
              <a:gd name="connsiteX371" fmla="*/ 2005497 w 12192000"/>
              <a:gd name="connsiteY371" fmla="*/ 0 h 6858712"/>
              <a:gd name="connsiteX372" fmla="*/ 2009838 w 12192000"/>
              <a:gd name="connsiteY372" fmla="*/ 0 h 6858712"/>
              <a:gd name="connsiteX373" fmla="*/ 2001428 w 12192000"/>
              <a:gd name="connsiteY373" fmla="*/ 3907 h 6858712"/>
              <a:gd name="connsiteX374" fmla="*/ 0 w 12192000"/>
              <a:gd name="connsiteY374" fmla="*/ 0 h 6858712"/>
              <a:gd name="connsiteX375" fmla="*/ 1962524 w 12192000"/>
              <a:gd name="connsiteY375" fmla="*/ 0 h 6858712"/>
              <a:gd name="connsiteX376" fmla="*/ 1962030 w 12192000"/>
              <a:gd name="connsiteY376" fmla="*/ 17697 h 6858712"/>
              <a:gd name="connsiteX377" fmla="*/ 1950413 w 12192000"/>
              <a:gd name="connsiteY377" fmla="*/ 42331 h 6858712"/>
              <a:gd name="connsiteX378" fmla="*/ 1870608 w 12192000"/>
              <a:gd name="connsiteY378" fmla="*/ 170512 h 6858712"/>
              <a:gd name="connsiteX379" fmla="*/ 1873584 w 12192000"/>
              <a:gd name="connsiteY379" fmla="*/ 220827 h 6858712"/>
              <a:gd name="connsiteX380" fmla="*/ 1872745 w 12192000"/>
              <a:gd name="connsiteY380" fmla="*/ 554251 h 6858712"/>
              <a:gd name="connsiteX381" fmla="*/ 1857221 w 12192000"/>
              <a:gd name="connsiteY381" fmla="*/ 507142 h 6858712"/>
              <a:gd name="connsiteX382" fmla="*/ 2082990 w 12192000"/>
              <a:gd name="connsiteY382" fmla="*/ 643716 h 6858712"/>
              <a:gd name="connsiteX383" fmla="*/ 2200634 w 12192000"/>
              <a:gd name="connsiteY383" fmla="*/ 683932 h 6858712"/>
              <a:gd name="connsiteX384" fmla="*/ 2194117 w 12192000"/>
              <a:gd name="connsiteY384" fmla="*/ 695420 h 6858712"/>
              <a:gd name="connsiteX385" fmla="*/ 2078248 w 12192000"/>
              <a:gd name="connsiteY385" fmla="*/ 857011 h 6858712"/>
              <a:gd name="connsiteX386" fmla="*/ 2059438 w 12192000"/>
              <a:gd name="connsiteY386" fmla="*/ 1108649 h 6858712"/>
              <a:gd name="connsiteX387" fmla="*/ 2059731 w 12192000"/>
              <a:gd name="connsiteY387" fmla="*/ 1047069 h 6858712"/>
              <a:gd name="connsiteX388" fmla="*/ 2102754 w 12192000"/>
              <a:gd name="connsiteY388" fmla="*/ 1088749 h 6858712"/>
              <a:gd name="connsiteX389" fmla="*/ 2292330 w 12192000"/>
              <a:gd name="connsiteY389" fmla="*/ 1297791 h 6858712"/>
              <a:gd name="connsiteX390" fmla="*/ 2365587 w 12192000"/>
              <a:gd name="connsiteY390" fmla="*/ 1364633 h 6858712"/>
              <a:gd name="connsiteX391" fmla="*/ 2491438 w 12192000"/>
              <a:gd name="connsiteY391" fmla="*/ 1470502 h 6858712"/>
              <a:gd name="connsiteX392" fmla="*/ 2510153 w 12192000"/>
              <a:gd name="connsiteY392" fmla="*/ 1484611 h 6858712"/>
              <a:gd name="connsiteX393" fmla="*/ 2497639 w 12192000"/>
              <a:gd name="connsiteY393" fmla="*/ 1503767 h 6858712"/>
              <a:gd name="connsiteX394" fmla="*/ 2398908 w 12192000"/>
              <a:gd name="connsiteY394" fmla="*/ 1639128 h 6858712"/>
              <a:gd name="connsiteX395" fmla="*/ 2380097 w 12192000"/>
              <a:gd name="connsiteY395" fmla="*/ 1890769 h 6858712"/>
              <a:gd name="connsiteX396" fmla="*/ 2380390 w 12192000"/>
              <a:gd name="connsiteY396" fmla="*/ 1829186 h 6858712"/>
              <a:gd name="connsiteX397" fmla="*/ 2423411 w 12192000"/>
              <a:gd name="connsiteY397" fmla="*/ 1870868 h 6858712"/>
              <a:gd name="connsiteX398" fmla="*/ 2612988 w 12192000"/>
              <a:gd name="connsiteY398" fmla="*/ 2079910 h 6858712"/>
              <a:gd name="connsiteX399" fmla="*/ 2686244 w 12192000"/>
              <a:gd name="connsiteY399" fmla="*/ 2146752 h 6858712"/>
              <a:gd name="connsiteX400" fmla="*/ 3862810 w 12192000"/>
              <a:gd name="connsiteY400" fmla="*/ 2877292 h 6858712"/>
              <a:gd name="connsiteX401" fmla="*/ 4284702 w 12192000"/>
              <a:gd name="connsiteY401" fmla="*/ 3023678 h 6858712"/>
              <a:gd name="connsiteX402" fmla="*/ 4300221 w 12192000"/>
              <a:gd name="connsiteY402" fmla="*/ 3026875 h 6858712"/>
              <a:gd name="connsiteX403" fmla="*/ 4291850 w 12192000"/>
              <a:gd name="connsiteY403" fmla="*/ 3034257 h 6858712"/>
              <a:gd name="connsiteX404" fmla="*/ 4301184 w 12192000"/>
              <a:gd name="connsiteY404" fmla="*/ 3029734 h 6858712"/>
              <a:gd name="connsiteX405" fmla="*/ 4304706 w 12192000"/>
              <a:gd name="connsiteY405" fmla="*/ 3027798 h 6858712"/>
              <a:gd name="connsiteX406" fmla="*/ 4349158 w 12192000"/>
              <a:gd name="connsiteY406" fmla="*/ 3036958 h 6858712"/>
              <a:gd name="connsiteX407" fmla="*/ 4310342 w 12192000"/>
              <a:gd name="connsiteY407" fmla="*/ 3062020 h 6858712"/>
              <a:gd name="connsiteX408" fmla="*/ 4332785 w 12192000"/>
              <a:gd name="connsiteY408" fmla="*/ 3073240 h 6858712"/>
              <a:gd name="connsiteX409" fmla="*/ 4437522 w 12192000"/>
              <a:gd name="connsiteY409" fmla="*/ 3051888 h 6858712"/>
              <a:gd name="connsiteX410" fmla="*/ 4506354 w 12192000"/>
              <a:gd name="connsiteY410" fmla="*/ 3060751 h 6858712"/>
              <a:gd name="connsiteX411" fmla="*/ 4728753 w 12192000"/>
              <a:gd name="connsiteY411" fmla="*/ 3058296 h 6858712"/>
              <a:gd name="connsiteX412" fmla="*/ 4815597 w 12192000"/>
              <a:gd name="connsiteY412" fmla="*/ 3039304 h 6858712"/>
              <a:gd name="connsiteX413" fmla="*/ 4895436 w 12192000"/>
              <a:gd name="connsiteY413" fmla="*/ 3044678 h 6858712"/>
              <a:gd name="connsiteX414" fmla="*/ 5504464 w 12192000"/>
              <a:gd name="connsiteY414" fmla="*/ 3156972 h 6858712"/>
              <a:gd name="connsiteX415" fmla="*/ 5749184 w 12192000"/>
              <a:gd name="connsiteY415" fmla="*/ 3226568 h 6858712"/>
              <a:gd name="connsiteX416" fmla="*/ 5692585 w 12192000"/>
              <a:gd name="connsiteY416" fmla="*/ 3211331 h 6858712"/>
              <a:gd name="connsiteX417" fmla="*/ 5629843 w 12192000"/>
              <a:gd name="connsiteY417" fmla="*/ 3197816 h 6858712"/>
              <a:gd name="connsiteX418" fmla="*/ 5932116 w 12192000"/>
              <a:gd name="connsiteY418" fmla="*/ 3293083 h 6858712"/>
              <a:gd name="connsiteX419" fmla="*/ 6181270 w 12192000"/>
              <a:gd name="connsiteY419" fmla="*/ 3368194 h 6858712"/>
              <a:gd name="connsiteX420" fmla="*/ 5976085 w 12192000"/>
              <a:gd name="connsiteY420" fmla="*/ 3296745 h 6858712"/>
              <a:gd name="connsiteX421" fmla="*/ 5963261 w 12192000"/>
              <a:gd name="connsiteY421" fmla="*/ 3285755 h 6858712"/>
              <a:gd name="connsiteX422" fmla="*/ 5965091 w 12192000"/>
              <a:gd name="connsiteY422" fmla="*/ 3282090 h 6858712"/>
              <a:gd name="connsiteX423" fmla="*/ 6170280 w 12192000"/>
              <a:gd name="connsiteY423" fmla="*/ 3342545 h 6858712"/>
              <a:gd name="connsiteX424" fmla="*/ 6708886 w 12192000"/>
              <a:gd name="connsiteY424" fmla="*/ 3509260 h 6858712"/>
              <a:gd name="connsiteX425" fmla="*/ 6401107 w 12192000"/>
              <a:gd name="connsiteY425" fmla="*/ 3430483 h 6858712"/>
              <a:gd name="connsiteX426" fmla="*/ 6947042 w 12192000"/>
              <a:gd name="connsiteY426" fmla="*/ 3595363 h 6858712"/>
              <a:gd name="connsiteX427" fmla="*/ 7192527 w 12192000"/>
              <a:gd name="connsiteY427" fmla="*/ 3683298 h 6858712"/>
              <a:gd name="connsiteX428" fmla="*/ 7350081 w 12192000"/>
              <a:gd name="connsiteY428" fmla="*/ 3754747 h 6858712"/>
              <a:gd name="connsiteX429" fmla="*/ 7421532 w 12192000"/>
              <a:gd name="connsiteY429" fmla="*/ 3787723 h 6858712"/>
              <a:gd name="connsiteX430" fmla="*/ 7502135 w 12192000"/>
              <a:gd name="connsiteY430" fmla="*/ 3806040 h 6858712"/>
              <a:gd name="connsiteX431" fmla="*/ 7498475 w 12192000"/>
              <a:gd name="connsiteY431" fmla="*/ 3807874 h 6858712"/>
              <a:gd name="connsiteX432" fmla="*/ 7496639 w 12192000"/>
              <a:gd name="connsiteY432" fmla="*/ 3807875 h 6858712"/>
              <a:gd name="connsiteX433" fmla="*/ 7474769 w 12192000"/>
              <a:gd name="connsiteY433" fmla="*/ 3805556 h 6858712"/>
              <a:gd name="connsiteX434" fmla="*/ 7498475 w 12192000"/>
              <a:gd name="connsiteY434" fmla="*/ 3807874 h 6858712"/>
              <a:gd name="connsiteX435" fmla="*/ 7485650 w 12192000"/>
              <a:gd name="connsiteY435" fmla="*/ 3817034 h 6858712"/>
              <a:gd name="connsiteX436" fmla="*/ 7859375 w 12192000"/>
              <a:gd name="connsiteY436" fmla="*/ 3959930 h 6858712"/>
              <a:gd name="connsiteX437" fmla="*/ 7981033 w 12192000"/>
              <a:gd name="connsiteY437" fmla="*/ 4015031 h 6858712"/>
              <a:gd name="connsiteX438" fmla="*/ 7996353 w 12192000"/>
              <a:gd name="connsiteY438" fmla="*/ 4022303 h 6858712"/>
              <a:gd name="connsiteX439" fmla="*/ 7990706 w 12192000"/>
              <a:gd name="connsiteY439" fmla="*/ 4028448 h 6858712"/>
              <a:gd name="connsiteX440" fmla="*/ 7992335 w 12192000"/>
              <a:gd name="connsiteY440" fmla="*/ 4030830 h 6858712"/>
              <a:gd name="connsiteX441" fmla="*/ 7999850 w 12192000"/>
              <a:gd name="connsiteY441" fmla="*/ 4026568 h 6858712"/>
              <a:gd name="connsiteX442" fmla="*/ 8002060 w 12192000"/>
              <a:gd name="connsiteY442" fmla="*/ 4025011 h 6858712"/>
              <a:gd name="connsiteX443" fmla="*/ 8008292 w 12192000"/>
              <a:gd name="connsiteY443" fmla="*/ 4027968 h 6858712"/>
              <a:gd name="connsiteX444" fmla="*/ 7992334 w 12192000"/>
              <a:gd name="connsiteY444" fmla="*/ 4041820 h 6858712"/>
              <a:gd name="connsiteX445" fmla="*/ 8000065 w 12192000"/>
              <a:gd name="connsiteY445" fmla="*/ 4048520 h 6858712"/>
              <a:gd name="connsiteX446" fmla="*/ 8031592 w 12192000"/>
              <a:gd name="connsiteY446" fmla="*/ 4039025 h 6858712"/>
              <a:gd name="connsiteX447" fmla="*/ 8053318 w 12192000"/>
              <a:gd name="connsiteY447" fmla="*/ 4049335 h 6858712"/>
              <a:gd name="connsiteX448" fmla="*/ 8017697 w 12192000"/>
              <a:gd name="connsiteY448" fmla="*/ 4072248 h 6858712"/>
              <a:gd name="connsiteX449" fmla="*/ 7985290 w 12192000"/>
              <a:gd name="connsiteY449" fmla="*/ 4093172 h 6858712"/>
              <a:gd name="connsiteX450" fmla="*/ 7923267 w 12192000"/>
              <a:gd name="connsiteY450" fmla="*/ 4065271 h 6858712"/>
              <a:gd name="connsiteX451" fmla="*/ 7846551 w 12192000"/>
              <a:gd name="connsiteY451" fmla="*/ 4036871 h 6858712"/>
              <a:gd name="connsiteX452" fmla="*/ 7969698 w 12192000"/>
              <a:gd name="connsiteY452" fmla="*/ 4098446 h 6858712"/>
              <a:gd name="connsiteX453" fmla="*/ 7974668 w 12192000"/>
              <a:gd name="connsiteY453" fmla="*/ 4100447 h 6858712"/>
              <a:gd name="connsiteX454" fmla="*/ 7964820 w 12192000"/>
              <a:gd name="connsiteY454" fmla="*/ 4108411 h 6858712"/>
              <a:gd name="connsiteX455" fmla="*/ 7972648 w 12192000"/>
              <a:gd name="connsiteY455" fmla="*/ 4115417 h 6858712"/>
              <a:gd name="connsiteX456" fmla="*/ 7998199 w 12192000"/>
              <a:gd name="connsiteY456" fmla="*/ 4109917 h 6858712"/>
              <a:gd name="connsiteX457" fmla="*/ 8045471 w 12192000"/>
              <a:gd name="connsiteY457" fmla="*/ 4128943 h 6858712"/>
              <a:gd name="connsiteX458" fmla="*/ 8080476 w 12192000"/>
              <a:gd name="connsiteY458" fmla="*/ 4139922 h 6858712"/>
              <a:gd name="connsiteX459" fmla="*/ 8037032 w 12192000"/>
              <a:gd name="connsiteY459" fmla="*/ 4116898 h 6858712"/>
              <a:gd name="connsiteX460" fmla="*/ 8014619 w 12192000"/>
              <a:gd name="connsiteY460" fmla="*/ 4106554 h 6858712"/>
              <a:gd name="connsiteX461" fmla="*/ 8126058 w 12192000"/>
              <a:gd name="connsiteY461" fmla="*/ 4083835 h 6858712"/>
              <a:gd name="connsiteX462" fmla="*/ 8264876 w 12192000"/>
              <a:gd name="connsiteY462" fmla="*/ 4147221 h 6858712"/>
              <a:gd name="connsiteX463" fmla="*/ 8374166 w 12192000"/>
              <a:gd name="connsiteY463" fmla="*/ 4188927 h 6858712"/>
              <a:gd name="connsiteX464" fmla="*/ 8418135 w 12192000"/>
              <a:gd name="connsiteY464" fmla="*/ 4192593 h 6858712"/>
              <a:gd name="connsiteX465" fmla="*/ 8255087 w 12192000"/>
              <a:gd name="connsiteY465" fmla="*/ 4082671 h 6858712"/>
              <a:gd name="connsiteX466" fmla="*/ 8238260 w 12192000"/>
              <a:gd name="connsiteY466" fmla="*/ 4073607 h 6858712"/>
              <a:gd name="connsiteX467" fmla="*/ 8259113 w 12192000"/>
              <a:gd name="connsiteY467" fmla="*/ 4071741 h 6858712"/>
              <a:gd name="connsiteX468" fmla="*/ 8272518 w 12192000"/>
              <a:gd name="connsiteY468" fmla="*/ 4078292 h 6858712"/>
              <a:gd name="connsiteX469" fmla="*/ 8310046 w 12192000"/>
              <a:gd name="connsiteY469" fmla="*/ 4097331 h 6858712"/>
              <a:gd name="connsiteX470" fmla="*/ 8594005 w 12192000"/>
              <a:gd name="connsiteY470" fmla="*/ 4212744 h 6858712"/>
              <a:gd name="connsiteX471" fmla="*/ 8489585 w 12192000"/>
              <a:gd name="connsiteY471" fmla="*/ 4218241 h 6858712"/>
              <a:gd name="connsiteX472" fmla="*/ 8504240 w 12192000"/>
              <a:gd name="connsiteY472" fmla="*/ 4267703 h 6858712"/>
              <a:gd name="connsiteX473" fmla="*/ 8513398 w 12192000"/>
              <a:gd name="connsiteY473" fmla="*/ 4267703 h 6858712"/>
              <a:gd name="connsiteX474" fmla="*/ 8615991 w 12192000"/>
              <a:gd name="connsiteY474" fmla="*/ 4227400 h 6858712"/>
              <a:gd name="connsiteX475" fmla="*/ 8687441 w 12192000"/>
              <a:gd name="connsiteY475" fmla="*/ 4144962 h 6858712"/>
              <a:gd name="connsiteX476" fmla="*/ 8729575 w 12192000"/>
              <a:gd name="connsiteY476" fmla="*/ 4104658 h 6858712"/>
              <a:gd name="connsiteX477" fmla="*/ 8730600 w 12192000"/>
              <a:gd name="connsiteY477" fmla="*/ 4102443 h 6858712"/>
              <a:gd name="connsiteX478" fmla="*/ 8870597 w 12192000"/>
              <a:gd name="connsiteY478" fmla="*/ 4126138 h 6858712"/>
              <a:gd name="connsiteX479" fmla="*/ 9003167 w 12192000"/>
              <a:gd name="connsiteY479" fmla="*/ 4155758 h 6858712"/>
              <a:gd name="connsiteX480" fmla="*/ 9079550 w 12192000"/>
              <a:gd name="connsiteY480" fmla="*/ 4216534 h 6858712"/>
              <a:gd name="connsiteX481" fmla="*/ 9392063 w 12192000"/>
              <a:gd name="connsiteY481" fmla="*/ 4394847 h 6858712"/>
              <a:gd name="connsiteX482" fmla="*/ 9688316 w 12192000"/>
              <a:gd name="connsiteY482" fmla="*/ 4456771 h 6858712"/>
              <a:gd name="connsiteX483" fmla="*/ 9812467 w 12192000"/>
              <a:gd name="connsiteY483" fmla="*/ 4394130 h 6858712"/>
              <a:gd name="connsiteX484" fmla="*/ 9812703 w 12192000"/>
              <a:gd name="connsiteY484" fmla="*/ 4393870 h 6858712"/>
              <a:gd name="connsiteX485" fmla="*/ 9848149 w 12192000"/>
              <a:gd name="connsiteY485" fmla="*/ 4404555 h 6858712"/>
              <a:gd name="connsiteX486" fmla="*/ 9813170 w 12192000"/>
              <a:gd name="connsiteY486" fmla="*/ 4393351 h 6858712"/>
              <a:gd name="connsiteX487" fmla="*/ 9828625 w 12192000"/>
              <a:gd name="connsiteY487" fmla="*/ 4376183 h 6858712"/>
              <a:gd name="connsiteX488" fmla="*/ 9837160 w 12192000"/>
              <a:gd name="connsiteY488" fmla="*/ 4378906 h 6858712"/>
              <a:gd name="connsiteX489" fmla="*/ 10041873 w 12192000"/>
              <a:gd name="connsiteY489" fmla="*/ 4439868 h 6858712"/>
              <a:gd name="connsiteX490" fmla="*/ 10129813 w 12192000"/>
              <a:gd name="connsiteY490" fmla="*/ 4465408 h 6858712"/>
              <a:gd name="connsiteX491" fmla="*/ 10135566 w 12192000"/>
              <a:gd name="connsiteY491" fmla="*/ 4470838 h 6858712"/>
              <a:gd name="connsiteX492" fmla="*/ 10161398 w 12192000"/>
              <a:gd name="connsiteY492" fmla="*/ 4491392 h 6858712"/>
              <a:gd name="connsiteX493" fmla="*/ 10067987 w 12192000"/>
              <a:gd name="connsiteY493" fmla="*/ 4466846 h 6858712"/>
              <a:gd name="connsiteX494" fmla="*/ 10166806 w 12192000"/>
              <a:gd name="connsiteY494" fmla="*/ 4495695 h 6858712"/>
              <a:gd name="connsiteX495" fmla="*/ 10175664 w 12192000"/>
              <a:gd name="connsiteY495" fmla="*/ 4502743 h 6858712"/>
              <a:gd name="connsiteX496" fmla="*/ 10175021 w 12192000"/>
              <a:gd name="connsiteY496" fmla="*/ 4511239 h 6858712"/>
              <a:gd name="connsiteX497" fmla="*/ 10183229 w 12192000"/>
              <a:gd name="connsiteY497" fmla="*/ 4535662 h 6858712"/>
              <a:gd name="connsiteX498" fmla="*/ 10186028 w 12192000"/>
              <a:gd name="connsiteY498" fmla="*/ 4540725 h 6858712"/>
              <a:gd name="connsiteX499" fmla="*/ 10121505 w 12192000"/>
              <a:gd name="connsiteY499" fmla="*/ 4524599 h 6858712"/>
              <a:gd name="connsiteX500" fmla="*/ 10095698 w 12192000"/>
              <a:gd name="connsiteY500" fmla="*/ 4521805 h 6858712"/>
              <a:gd name="connsiteX501" fmla="*/ 10168638 w 12192000"/>
              <a:gd name="connsiteY501" fmla="*/ 4552009 h 6858712"/>
              <a:gd name="connsiteX502" fmla="*/ 10229731 w 12192000"/>
              <a:gd name="connsiteY502" fmla="*/ 4570863 h 6858712"/>
              <a:gd name="connsiteX503" fmla="*/ 10247025 w 12192000"/>
              <a:gd name="connsiteY503" fmla="*/ 4588695 h 6858712"/>
              <a:gd name="connsiteX504" fmla="*/ 10231726 w 12192000"/>
              <a:gd name="connsiteY504" fmla="*/ 4586153 h 6858712"/>
              <a:gd name="connsiteX505" fmla="*/ 10220047 w 12192000"/>
              <a:gd name="connsiteY505" fmla="*/ 4613404 h 6858712"/>
              <a:gd name="connsiteX506" fmla="*/ 10319601 w 12192000"/>
              <a:gd name="connsiteY506" fmla="*/ 4648409 h 6858712"/>
              <a:gd name="connsiteX507" fmla="*/ 10377972 w 12192000"/>
              <a:gd name="connsiteY507" fmla="*/ 4694853 h 6858712"/>
              <a:gd name="connsiteX508" fmla="*/ 10690486 w 12192000"/>
              <a:gd name="connsiteY508" fmla="*/ 4873167 h 6858712"/>
              <a:gd name="connsiteX509" fmla="*/ 10986738 w 12192000"/>
              <a:gd name="connsiteY509" fmla="*/ 4935090 h 6858712"/>
              <a:gd name="connsiteX510" fmla="*/ 11053745 w 12192000"/>
              <a:gd name="connsiteY510" fmla="*/ 4913844 h 6858712"/>
              <a:gd name="connsiteX511" fmla="*/ 11064513 w 12192000"/>
              <a:gd name="connsiteY511" fmla="*/ 4906044 h 6858712"/>
              <a:gd name="connsiteX512" fmla="*/ 11077018 w 12192000"/>
              <a:gd name="connsiteY512" fmla="*/ 4909128 h 6858712"/>
              <a:gd name="connsiteX513" fmla="*/ 11348555 w 12192000"/>
              <a:gd name="connsiteY513" fmla="*/ 5007282 h 6858712"/>
              <a:gd name="connsiteX514" fmla="*/ 11411472 w 12192000"/>
              <a:gd name="connsiteY514" fmla="*/ 5025173 h 6858712"/>
              <a:gd name="connsiteX515" fmla="*/ 11253293 w 12192000"/>
              <a:gd name="connsiteY515" fmla="*/ 4948662 h 6858712"/>
              <a:gd name="connsiteX516" fmla="*/ 11310085 w 12192000"/>
              <a:gd name="connsiteY516" fmla="*/ 4948661 h 6858712"/>
              <a:gd name="connsiteX517" fmla="*/ 11275275 w 12192000"/>
              <a:gd name="connsiteY517" fmla="*/ 4928510 h 6858712"/>
              <a:gd name="connsiteX518" fmla="*/ 11173372 w 12192000"/>
              <a:gd name="connsiteY518" fmla="*/ 4875839 h 6858712"/>
              <a:gd name="connsiteX519" fmla="*/ 11124661 w 12192000"/>
              <a:gd name="connsiteY519" fmla="*/ 4857153 h 6858712"/>
              <a:gd name="connsiteX520" fmla="*/ 11143078 w 12192000"/>
              <a:gd name="connsiteY520" fmla="*/ 4836694 h 6858712"/>
              <a:gd name="connsiteX521" fmla="*/ 11169019 w 12192000"/>
              <a:gd name="connsiteY521" fmla="*/ 4842402 h 6858712"/>
              <a:gd name="connsiteX522" fmla="*/ 11165358 w 12192000"/>
              <a:gd name="connsiteY522" fmla="*/ 4844237 h 6858712"/>
              <a:gd name="connsiteX523" fmla="*/ 11163523 w 12192000"/>
              <a:gd name="connsiteY523" fmla="*/ 4844237 h 6858712"/>
              <a:gd name="connsiteX524" fmla="*/ 11141654 w 12192000"/>
              <a:gd name="connsiteY524" fmla="*/ 4841918 h 6858712"/>
              <a:gd name="connsiteX525" fmla="*/ 11165358 w 12192000"/>
              <a:gd name="connsiteY525" fmla="*/ 4844237 h 6858712"/>
              <a:gd name="connsiteX526" fmla="*/ 11152534 w 12192000"/>
              <a:gd name="connsiteY526" fmla="*/ 4853395 h 6858712"/>
              <a:gd name="connsiteX527" fmla="*/ 11526258 w 12192000"/>
              <a:gd name="connsiteY527" fmla="*/ 4996293 h 6858712"/>
              <a:gd name="connsiteX528" fmla="*/ 12041051 w 12192000"/>
              <a:gd name="connsiteY528" fmla="*/ 5225290 h 6858712"/>
              <a:gd name="connsiteX529" fmla="*/ 12085020 w 12192000"/>
              <a:gd name="connsiteY529" fmla="*/ 5228955 h 6858712"/>
              <a:gd name="connsiteX530" fmla="*/ 11921971 w 12192000"/>
              <a:gd name="connsiteY530" fmla="*/ 5119033 h 6858712"/>
              <a:gd name="connsiteX531" fmla="*/ 11976930 w 12192000"/>
              <a:gd name="connsiteY531" fmla="*/ 5133693 h 6858712"/>
              <a:gd name="connsiteX532" fmla="*/ 12178393 w 12192000"/>
              <a:gd name="connsiteY532" fmla="*/ 5222829 h 6858712"/>
              <a:gd name="connsiteX533" fmla="*/ 12192000 w 12192000"/>
              <a:gd name="connsiteY533" fmla="*/ 5227139 h 6858712"/>
              <a:gd name="connsiteX534" fmla="*/ 12192000 w 12192000"/>
              <a:gd name="connsiteY534" fmla="*/ 5264937 h 6858712"/>
              <a:gd name="connsiteX535" fmla="*/ 12186181 w 12192000"/>
              <a:gd name="connsiteY535" fmla="*/ 5263792 h 6858712"/>
              <a:gd name="connsiteX536" fmla="*/ 12156469 w 12192000"/>
              <a:gd name="connsiteY536" fmla="*/ 5254603 h 6858712"/>
              <a:gd name="connsiteX537" fmla="*/ 12171124 w 12192000"/>
              <a:gd name="connsiteY537" fmla="*/ 5304065 h 6858712"/>
              <a:gd name="connsiteX538" fmla="*/ 12180281 w 12192000"/>
              <a:gd name="connsiteY538" fmla="*/ 5304065 h 6858712"/>
              <a:gd name="connsiteX539" fmla="*/ 12186523 w 12192000"/>
              <a:gd name="connsiteY539" fmla="*/ 5295966 h 6858712"/>
              <a:gd name="connsiteX540" fmla="*/ 12192000 w 12192000"/>
              <a:gd name="connsiteY540" fmla="*/ 5297053 h 6858712"/>
              <a:gd name="connsiteX541" fmla="*/ 12192000 w 12192000"/>
              <a:gd name="connsiteY541" fmla="*/ 6858712 h 6858712"/>
              <a:gd name="connsiteX542" fmla="*/ 0 w 12192000"/>
              <a:gd name="connsiteY542" fmla="*/ 6858712 h 685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</a:cxnLst>
            <a:rect l="l" t="t" r="r" b="b"/>
            <a:pathLst>
              <a:path w="12192000" h="6858712">
                <a:moveTo>
                  <a:pt x="11889131" y="5270252"/>
                </a:moveTo>
                <a:cubicBezTo>
                  <a:pt x="11889242" y="5270446"/>
                  <a:pt x="11890885" y="5271835"/>
                  <a:pt x="11894492" y="5274755"/>
                </a:cubicBezTo>
                <a:lnTo>
                  <a:pt x="11923802" y="5298573"/>
                </a:lnTo>
                <a:cubicBezTo>
                  <a:pt x="11953116" y="5320555"/>
                  <a:pt x="11963537" y="5328111"/>
                  <a:pt x="11963277" y="5327569"/>
                </a:cubicBezTo>
                <a:cubicBezTo>
                  <a:pt x="11962599" y="5326140"/>
                  <a:pt x="11888353" y="5268894"/>
                  <a:pt x="11889131" y="5270252"/>
                </a:cubicBezTo>
                <a:close/>
                <a:moveTo>
                  <a:pt x="11513435" y="5073234"/>
                </a:moveTo>
                <a:cubicBezTo>
                  <a:pt x="11532672" y="5095221"/>
                  <a:pt x="11744611" y="5181096"/>
                  <a:pt x="11747360" y="5176284"/>
                </a:cubicBezTo>
                <a:cubicBezTo>
                  <a:pt x="11748276" y="5174682"/>
                  <a:pt x="11725945" y="5163003"/>
                  <a:pt x="11665491" y="5135524"/>
                </a:cubicBezTo>
                <a:cubicBezTo>
                  <a:pt x="11617859" y="5113542"/>
                  <a:pt x="11562901" y="5087893"/>
                  <a:pt x="11513435" y="5073234"/>
                </a:cubicBezTo>
                <a:close/>
                <a:moveTo>
                  <a:pt x="11797030" y="5036901"/>
                </a:moveTo>
                <a:cubicBezTo>
                  <a:pt x="11801393" y="5039547"/>
                  <a:pt x="11806504" y="5049866"/>
                  <a:pt x="11804525" y="5053830"/>
                </a:cubicBezTo>
                <a:cubicBezTo>
                  <a:pt x="11803348" y="5056175"/>
                  <a:pt x="11799686" y="5056291"/>
                  <a:pt x="11791898" y="5051251"/>
                </a:cubicBezTo>
                <a:cubicBezTo>
                  <a:pt x="11791211" y="5043351"/>
                  <a:pt x="11791878" y="5039121"/>
                  <a:pt x="11793208" y="5037331"/>
                </a:cubicBezTo>
                <a:cubicBezTo>
                  <a:pt x="11794205" y="5035989"/>
                  <a:pt x="11795575" y="5036018"/>
                  <a:pt x="11797030" y="5036901"/>
                </a:cubicBezTo>
                <a:close/>
                <a:moveTo>
                  <a:pt x="11333900" y="4957820"/>
                </a:moveTo>
                <a:cubicBezTo>
                  <a:pt x="11341227" y="4972475"/>
                  <a:pt x="11452979" y="5012778"/>
                  <a:pt x="11474963" y="5021941"/>
                </a:cubicBezTo>
                <a:cubicBezTo>
                  <a:pt x="11495118" y="5029269"/>
                  <a:pt x="11517101" y="5036596"/>
                  <a:pt x="11535422" y="5042093"/>
                </a:cubicBezTo>
                <a:cubicBezTo>
                  <a:pt x="11520762" y="5025603"/>
                  <a:pt x="11368707" y="4972475"/>
                  <a:pt x="11333900" y="4957820"/>
                </a:cubicBezTo>
                <a:close/>
                <a:moveTo>
                  <a:pt x="11407180" y="4770958"/>
                </a:moveTo>
                <a:cubicBezTo>
                  <a:pt x="11447483" y="4778285"/>
                  <a:pt x="11493283" y="4789274"/>
                  <a:pt x="11531757" y="4802098"/>
                </a:cubicBezTo>
                <a:cubicBezTo>
                  <a:pt x="11540229" y="4805308"/>
                  <a:pt x="11545036" y="4807340"/>
                  <a:pt x="11546916" y="4808427"/>
                </a:cubicBezTo>
                <a:cubicBezTo>
                  <a:pt x="11560067" y="4816042"/>
                  <a:pt x="11429623" y="4777367"/>
                  <a:pt x="11407180" y="4770958"/>
                </a:cubicBezTo>
                <a:close/>
                <a:moveTo>
                  <a:pt x="10357519" y="4668394"/>
                </a:moveTo>
                <a:cubicBezTo>
                  <a:pt x="10367644" y="4668273"/>
                  <a:pt x="10369021" y="4676523"/>
                  <a:pt x="10359056" y="4670472"/>
                </a:cubicBezTo>
                <a:cubicBezTo>
                  <a:pt x="10357998" y="4669552"/>
                  <a:pt x="10357418" y="4669792"/>
                  <a:pt x="10357519" y="4668394"/>
                </a:cubicBezTo>
                <a:close/>
                <a:moveTo>
                  <a:pt x="10183660" y="4509105"/>
                </a:moveTo>
                <a:lnTo>
                  <a:pt x="10193333" y="4516802"/>
                </a:lnTo>
                <a:lnTo>
                  <a:pt x="10198047" y="4528854"/>
                </a:lnTo>
                <a:cubicBezTo>
                  <a:pt x="10199929" y="4532993"/>
                  <a:pt x="10203966" y="4539166"/>
                  <a:pt x="10209201" y="4546188"/>
                </a:cubicBezTo>
                <a:lnTo>
                  <a:pt x="10210562" y="4547849"/>
                </a:lnTo>
                <a:lnTo>
                  <a:pt x="10191081" y="4542147"/>
                </a:lnTo>
                <a:lnTo>
                  <a:pt x="10187281" y="4530934"/>
                </a:lnTo>
                <a:cubicBezTo>
                  <a:pt x="10185206" y="4524459"/>
                  <a:pt x="10183489" y="4518259"/>
                  <a:pt x="10183329" y="4514594"/>
                </a:cubicBezTo>
                <a:close/>
                <a:moveTo>
                  <a:pt x="9845313" y="4357647"/>
                </a:moveTo>
                <a:lnTo>
                  <a:pt x="9952173" y="4392935"/>
                </a:lnTo>
                <a:cubicBezTo>
                  <a:pt x="9986810" y="4404556"/>
                  <a:pt x="10018069" y="4415090"/>
                  <a:pt x="10042342" y="4422877"/>
                </a:cubicBezTo>
                <a:cubicBezTo>
                  <a:pt x="10050587" y="4425624"/>
                  <a:pt x="10070738" y="4432037"/>
                  <a:pt x="10089974" y="4439365"/>
                </a:cubicBezTo>
                <a:lnTo>
                  <a:pt x="10110847" y="4448273"/>
                </a:lnTo>
                <a:lnTo>
                  <a:pt x="10122765" y="4458753"/>
                </a:lnTo>
                <a:lnTo>
                  <a:pt x="10123396" y="4459348"/>
                </a:lnTo>
                <a:lnTo>
                  <a:pt x="10107868" y="4455782"/>
                </a:lnTo>
                <a:cubicBezTo>
                  <a:pt x="10067774" y="4444489"/>
                  <a:pt x="9984690" y="4417609"/>
                  <a:pt x="9899675" y="4389441"/>
                </a:cubicBezTo>
                <a:lnTo>
                  <a:pt x="9835855" y="4368152"/>
                </a:lnTo>
                <a:close/>
                <a:moveTo>
                  <a:pt x="8222246" y="4233890"/>
                </a:moveTo>
                <a:cubicBezTo>
                  <a:pt x="8222359" y="4234084"/>
                  <a:pt x="8224002" y="4235473"/>
                  <a:pt x="8227607" y="4238393"/>
                </a:cubicBezTo>
                <a:lnTo>
                  <a:pt x="8256917" y="4262212"/>
                </a:lnTo>
                <a:cubicBezTo>
                  <a:pt x="8286232" y="4284194"/>
                  <a:pt x="8296653" y="4291750"/>
                  <a:pt x="8296394" y="4291207"/>
                </a:cubicBezTo>
                <a:cubicBezTo>
                  <a:pt x="8295716" y="4289778"/>
                  <a:pt x="8221468" y="4232532"/>
                  <a:pt x="8222246" y="4233890"/>
                </a:cubicBezTo>
                <a:close/>
                <a:moveTo>
                  <a:pt x="9059097" y="4190075"/>
                </a:moveTo>
                <a:cubicBezTo>
                  <a:pt x="9069221" y="4189955"/>
                  <a:pt x="9070599" y="4198204"/>
                  <a:pt x="9060634" y="4192151"/>
                </a:cubicBezTo>
                <a:cubicBezTo>
                  <a:pt x="9059576" y="4191232"/>
                  <a:pt x="9058996" y="4191472"/>
                  <a:pt x="9059097" y="4190075"/>
                </a:cubicBezTo>
                <a:close/>
                <a:moveTo>
                  <a:pt x="9379962" y="4152010"/>
                </a:moveTo>
                <a:lnTo>
                  <a:pt x="9427706" y="4166852"/>
                </a:lnTo>
                <a:cubicBezTo>
                  <a:pt x="9534418" y="4198915"/>
                  <a:pt x="9641135" y="4231430"/>
                  <a:pt x="9747390" y="4268990"/>
                </a:cubicBezTo>
                <a:cubicBezTo>
                  <a:pt x="9761560" y="4274142"/>
                  <a:pt x="9773402" y="4278554"/>
                  <a:pt x="9783105" y="4282283"/>
                </a:cubicBezTo>
                <a:lnTo>
                  <a:pt x="9794941" y="4287041"/>
                </a:lnTo>
                <a:lnTo>
                  <a:pt x="9766743" y="4287935"/>
                </a:lnTo>
                <a:lnTo>
                  <a:pt x="9725113" y="4277126"/>
                </a:lnTo>
                <a:cubicBezTo>
                  <a:pt x="9649563" y="4256611"/>
                  <a:pt x="9541548" y="4225265"/>
                  <a:pt x="9452421" y="4199048"/>
                </a:cubicBezTo>
                <a:lnTo>
                  <a:pt x="9418782" y="4189106"/>
                </a:lnTo>
                <a:lnTo>
                  <a:pt x="9372008" y="4164392"/>
                </a:lnTo>
                <a:lnTo>
                  <a:pt x="9351235" y="4152328"/>
                </a:lnTo>
                <a:close/>
                <a:moveTo>
                  <a:pt x="9285805" y="4149194"/>
                </a:moveTo>
                <a:lnTo>
                  <a:pt x="9297620" y="4151171"/>
                </a:lnTo>
                <a:lnTo>
                  <a:pt x="9306739" y="4155837"/>
                </a:lnTo>
                <a:lnTo>
                  <a:pt x="9293053" y="4151741"/>
                </a:lnTo>
                <a:close/>
                <a:moveTo>
                  <a:pt x="8662486" y="4139136"/>
                </a:moveTo>
                <a:cubicBezTo>
                  <a:pt x="8667446" y="4138749"/>
                  <a:pt x="8672471" y="4143644"/>
                  <a:pt x="8672728" y="4150343"/>
                </a:cubicBezTo>
                <a:cubicBezTo>
                  <a:pt x="8672898" y="4154809"/>
                  <a:pt x="8670951" y="4160073"/>
                  <a:pt x="8665454" y="4165114"/>
                </a:cubicBezTo>
                <a:cubicBezTo>
                  <a:pt x="8658126" y="4168775"/>
                  <a:pt x="8652630" y="4166944"/>
                  <a:pt x="8652630" y="4159617"/>
                </a:cubicBezTo>
                <a:cubicBezTo>
                  <a:pt x="8652631" y="4145190"/>
                  <a:pt x="8657526" y="4139523"/>
                  <a:pt x="8662486" y="4139136"/>
                </a:cubicBezTo>
                <a:close/>
                <a:moveTo>
                  <a:pt x="12160817" y="4107052"/>
                </a:moveTo>
                <a:lnTo>
                  <a:pt x="12192000" y="4107988"/>
                </a:lnTo>
                <a:lnTo>
                  <a:pt x="12192000" y="4233854"/>
                </a:lnTo>
                <a:lnTo>
                  <a:pt x="12104712" y="4156091"/>
                </a:lnTo>
                <a:lnTo>
                  <a:pt x="12044796" y="4107089"/>
                </a:lnTo>
                <a:close/>
                <a:moveTo>
                  <a:pt x="8886687" y="3999591"/>
                </a:moveTo>
                <a:cubicBezTo>
                  <a:pt x="8885639" y="4004433"/>
                  <a:pt x="8883931" y="4007683"/>
                  <a:pt x="8883140" y="4008434"/>
                </a:cubicBezTo>
                <a:cubicBezTo>
                  <a:pt x="8882348" y="4009185"/>
                  <a:pt x="8882472" y="4007438"/>
                  <a:pt x="8885089" y="4002287"/>
                </a:cubicBezTo>
                <a:cubicBezTo>
                  <a:pt x="8885190" y="4000889"/>
                  <a:pt x="8885529" y="4000070"/>
                  <a:pt x="8886687" y="3999591"/>
                </a:cubicBezTo>
                <a:close/>
                <a:moveTo>
                  <a:pt x="8862945" y="3994805"/>
                </a:moveTo>
                <a:lnTo>
                  <a:pt x="8882631" y="3998651"/>
                </a:lnTo>
                <a:lnTo>
                  <a:pt x="8878197" y="4012760"/>
                </a:lnTo>
                <a:lnTo>
                  <a:pt x="8862534" y="4008844"/>
                </a:lnTo>
                <a:cubicBezTo>
                  <a:pt x="8864365" y="4010674"/>
                  <a:pt x="8869862" y="4016171"/>
                  <a:pt x="8875359" y="4025334"/>
                </a:cubicBezTo>
                <a:cubicBezTo>
                  <a:pt x="8864365" y="4016171"/>
                  <a:pt x="8860705" y="4010673"/>
                  <a:pt x="8860703" y="4008844"/>
                </a:cubicBezTo>
                <a:lnTo>
                  <a:pt x="8849406" y="4006423"/>
                </a:lnTo>
                <a:lnTo>
                  <a:pt x="8858547" y="3999372"/>
                </a:lnTo>
                <a:close/>
                <a:moveTo>
                  <a:pt x="7667016" y="3921457"/>
                </a:moveTo>
                <a:cubicBezTo>
                  <a:pt x="7674343" y="3936113"/>
                  <a:pt x="7786095" y="3976416"/>
                  <a:pt x="7808078" y="3985579"/>
                </a:cubicBezTo>
                <a:cubicBezTo>
                  <a:pt x="7828234" y="3992906"/>
                  <a:pt x="7850217" y="4000234"/>
                  <a:pt x="7868538" y="4005730"/>
                </a:cubicBezTo>
                <a:cubicBezTo>
                  <a:pt x="7853878" y="3989241"/>
                  <a:pt x="7701823" y="3936113"/>
                  <a:pt x="7667016" y="3921457"/>
                </a:cubicBezTo>
                <a:close/>
                <a:moveTo>
                  <a:pt x="7244815" y="3814177"/>
                </a:moveTo>
                <a:cubicBezTo>
                  <a:pt x="7242194" y="3816346"/>
                  <a:pt x="7241764" y="3821156"/>
                  <a:pt x="7249321" y="3828026"/>
                </a:cubicBezTo>
                <a:cubicBezTo>
                  <a:pt x="7253443" y="3822530"/>
                  <a:pt x="7254245" y="3818635"/>
                  <a:pt x="7253446" y="3816174"/>
                </a:cubicBezTo>
                <a:cubicBezTo>
                  <a:pt x="7252242" y="3812481"/>
                  <a:pt x="7247435" y="3812009"/>
                  <a:pt x="7244815" y="3814177"/>
                </a:cubicBezTo>
                <a:close/>
                <a:moveTo>
                  <a:pt x="7740295" y="3734596"/>
                </a:moveTo>
                <a:cubicBezTo>
                  <a:pt x="7780598" y="3741922"/>
                  <a:pt x="7826398" y="3752912"/>
                  <a:pt x="7864871" y="3765736"/>
                </a:cubicBezTo>
                <a:cubicBezTo>
                  <a:pt x="7873346" y="3768945"/>
                  <a:pt x="7878152" y="3770978"/>
                  <a:pt x="7880033" y="3772065"/>
                </a:cubicBezTo>
                <a:cubicBezTo>
                  <a:pt x="7893184" y="3779679"/>
                  <a:pt x="7762739" y="3741005"/>
                  <a:pt x="7740295" y="3734596"/>
                </a:cubicBezTo>
                <a:close/>
                <a:moveTo>
                  <a:pt x="11591909" y="3718427"/>
                </a:moveTo>
                <a:cubicBezTo>
                  <a:pt x="11599065" y="3720190"/>
                  <a:pt x="11621505" y="3730626"/>
                  <a:pt x="11635174" y="3740613"/>
                </a:cubicBezTo>
                <a:cubicBezTo>
                  <a:pt x="11632138" y="3739835"/>
                  <a:pt x="11635414" y="3741192"/>
                  <a:pt x="11637051" y="3741872"/>
                </a:cubicBezTo>
                <a:lnTo>
                  <a:pt x="11639408" y="3744288"/>
                </a:lnTo>
                <a:cubicBezTo>
                  <a:pt x="11631840" y="3744028"/>
                  <a:pt x="11621055" y="3737638"/>
                  <a:pt x="11614266" y="3734342"/>
                </a:cubicBezTo>
                <a:cubicBezTo>
                  <a:pt x="11600413" y="3726678"/>
                  <a:pt x="11593273" y="3722128"/>
                  <a:pt x="11590738" y="3719892"/>
                </a:cubicBezTo>
                <a:cubicBezTo>
                  <a:pt x="11588836" y="3718215"/>
                  <a:pt x="11589523" y="3717839"/>
                  <a:pt x="11591909" y="3718427"/>
                </a:cubicBezTo>
                <a:close/>
                <a:moveTo>
                  <a:pt x="9613492" y="3660132"/>
                </a:moveTo>
                <a:lnTo>
                  <a:pt x="9648466" y="3661164"/>
                </a:lnTo>
                <a:lnTo>
                  <a:pt x="9653663" y="3661298"/>
                </a:lnTo>
                <a:lnTo>
                  <a:pt x="9673278" y="3667643"/>
                </a:lnTo>
                <a:lnTo>
                  <a:pt x="9662902" y="3697921"/>
                </a:lnTo>
                <a:lnTo>
                  <a:pt x="9637380" y="3693674"/>
                </a:lnTo>
                <a:lnTo>
                  <a:pt x="9630216" y="3691314"/>
                </a:lnTo>
                <a:lnTo>
                  <a:pt x="9603841" y="3664198"/>
                </a:lnTo>
                <a:close/>
                <a:moveTo>
                  <a:pt x="11650752" y="3657655"/>
                </a:moveTo>
                <a:lnTo>
                  <a:pt x="11652346" y="3658248"/>
                </a:lnTo>
                <a:cubicBezTo>
                  <a:pt x="11693307" y="3673288"/>
                  <a:pt x="11722111" y="3683470"/>
                  <a:pt x="11740509" y="3690841"/>
                </a:cubicBezTo>
                <a:lnTo>
                  <a:pt x="11746577" y="3693633"/>
                </a:lnTo>
                <a:lnTo>
                  <a:pt x="11698525" y="3678509"/>
                </a:lnTo>
                <a:close/>
                <a:moveTo>
                  <a:pt x="7093879" y="3648355"/>
                </a:moveTo>
                <a:cubicBezTo>
                  <a:pt x="7091469" y="3649585"/>
                  <a:pt x="7090397" y="3652955"/>
                  <a:pt x="7091768" y="3659480"/>
                </a:cubicBezTo>
                <a:cubicBezTo>
                  <a:pt x="7095436" y="3664978"/>
                  <a:pt x="7102762" y="3668643"/>
                  <a:pt x="7110092" y="3670474"/>
                </a:cubicBezTo>
                <a:cubicBezTo>
                  <a:pt x="7119247" y="3672765"/>
                  <a:pt x="7122227" y="3671047"/>
                  <a:pt x="7121654" y="3667725"/>
                </a:cubicBezTo>
                <a:cubicBezTo>
                  <a:pt x="7120366" y="3660256"/>
                  <a:pt x="7101110" y="3644669"/>
                  <a:pt x="7093879" y="3648355"/>
                </a:cubicBezTo>
                <a:close/>
                <a:moveTo>
                  <a:pt x="11586413" y="3639175"/>
                </a:moveTo>
                <a:cubicBezTo>
                  <a:pt x="11587585" y="3638086"/>
                  <a:pt x="11631909" y="3658537"/>
                  <a:pt x="11637256" y="3660395"/>
                </a:cubicBezTo>
                <a:cubicBezTo>
                  <a:pt x="11678932" y="3670961"/>
                  <a:pt x="11765641" y="3700203"/>
                  <a:pt x="11659981" y="3672698"/>
                </a:cubicBezTo>
                <a:cubicBezTo>
                  <a:pt x="11653092" y="3670800"/>
                  <a:pt x="11647560" y="3665628"/>
                  <a:pt x="11648278" y="3667364"/>
                </a:cubicBezTo>
                <a:cubicBezTo>
                  <a:pt x="11643786" y="3671258"/>
                  <a:pt x="11608640" y="3651884"/>
                  <a:pt x="11602669" y="3648930"/>
                </a:cubicBezTo>
                <a:cubicBezTo>
                  <a:pt x="11590428" y="3642293"/>
                  <a:pt x="11586023" y="3639538"/>
                  <a:pt x="11586413" y="3639175"/>
                </a:cubicBezTo>
                <a:close/>
                <a:moveTo>
                  <a:pt x="11512543" y="3637275"/>
                </a:moveTo>
                <a:cubicBezTo>
                  <a:pt x="11561252" y="3637662"/>
                  <a:pt x="11587166" y="3649578"/>
                  <a:pt x="11649217" y="3677829"/>
                </a:cubicBezTo>
                <a:cubicBezTo>
                  <a:pt x="11661797" y="3683646"/>
                  <a:pt x="11683021" y="3691907"/>
                  <a:pt x="11708573" y="3701080"/>
                </a:cubicBezTo>
                <a:lnTo>
                  <a:pt x="11749495" y="3714851"/>
                </a:lnTo>
                <a:lnTo>
                  <a:pt x="11740029" y="3717739"/>
                </a:lnTo>
                <a:lnTo>
                  <a:pt x="11728983" y="3720824"/>
                </a:lnTo>
                <a:lnTo>
                  <a:pt x="11713583" y="3714957"/>
                </a:lnTo>
                <a:cubicBezTo>
                  <a:pt x="11685116" y="3704351"/>
                  <a:pt x="11656624" y="3694095"/>
                  <a:pt x="11631503" y="3685836"/>
                </a:cubicBezTo>
                <a:lnTo>
                  <a:pt x="11629286" y="3685397"/>
                </a:lnTo>
                <a:cubicBezTo>
                  <a:pt x="11652151" y="3699676"/>
                  <a:pt x="11680518" y="3711680"/>
                  <a:pt x="11709763" y="3721709"/>
                </a:cubicBezTo>
                <a:lnTo>
                  <a:pt x="11717704" y="3723975"/>
                </a:lnTo>
                <a:lnTo>
                  <a:pt x="11684827" y="3733157"/>
                </a:lnTo>
                <a:lnTo>
                  <a:pt x="11639230" y="3719266"/>
                </a:lnTo>
                <a:cubicBezTo>
                  <a:pt x="11604711" y="3708790"/>
                  <a:pt x="11577354" y="3698404"/>
                  <a:pt x="11550552" y="3687109"/>
                </a:cubicBezTo>
                <a:lnTo>
                  <a:pt x="11494992" y="3662623"/>
                </a:lnTo>
                <a:lnTo>
                  <a:pt x="11488526" y="3657354"/>
                </a:lnTo>
                <a:lnTo>
                  <a:pt x="11490951" y="3653338"/>
                </a:lnTo>
                <a:cubicBezTo>
                  <a:pt x="11493727" y="3646932"/>
                  <a:pt x="11492869" y="3643218"/>
                  <a:pt x="11481016" y="3649818"/>
                </a:cubicBezTo>
                <a:lnTo>
                  <a:pt x="11479868" y="3650298"/>
                </a:lnTo>
                <a:lnTo>
                  <a:pt x="11467020" y="3639827"/>
                </a:lnTo>
                <a:close/>
                <a:moveTo>
                  <a:pt x="7033051" y="3631952"/>
                </a:moveTo>
                <a:cubicBezTo>
                  <a:pt x="7026742" y="3629891"/>
                  <a:pt x="7064887" y="3645800"/>
                  <a:pt x="7072160" y="3648376"/>
                </a:cubicBezTo>
                <a:cubicBezTo>
                  <a:pt x="7075397" y="3649521"/>
                  <a:pt x="7072536" y="3648031"/>
                  <a:pt x="7056965" y="3641164"/>
                </a:cubicBezTo>
                <a:cubicBezTo>
                  <a:pt x="7042197" y="3635324"/>
                  <a:pt x="7035152" y="3632640"/>
                  <a:pt x="7033051" y="3631952"/>
                </a:cubicBezTo>
                <a:close/>
                <a:moveTo>
                  <a:pt x="6428819" y="3485442"/>
                </a:moveTo>
                <a:cubicBezTo>
                  <a:pt x="6424010" y="3488649"/>
                  <a:pt x="6467978" y="3506510"/>
                  <a:pt x="6564154" y="3534905"/>
                </a:cubicBezTo>
                <a:cubicBezTo>
                  <a:pt x="6824302" y="3611850"/>
                  <a:pt x="6309512" y="3483612"/>
                  <a:pt x="6553169" y="3577043"/>
                </a:cubicBezTo>
                <a:cubicBezTo>
                  <a:pt x="6708886" y="3635667"/>
                  <a:pt x="6881090" y="3688796"/>
                  <a:pt x="7040474" y="3747420"/>
                </a:cubicBezTo>
                <a:cubicBezTo>
                  <a:pt x="7060627" y="3754747"/>
                  <a:pt x="7077116" y="3769403"/>
                  <a:pt x="7084442" y="3769402"/>
                </a:cubicBezTo>
                <a:cubicBezTo>
                  <a:pt x="7124744" y="3771232"/>
                  <a:pt x="7033147" y="3732761"/>
                  <a:pt x="7033147" y="3730929"/>
                </a:cubicBezTo>
                <a:cubicBezTo>
                  <a:pt x="7099098" y="3749250"/>
                  <a:pt x="7212680" y="3785888"/>
                  <a:pt x="7269474" y="3820698"/>
                </a:cubicBezTo>
                <a:cubicBezTo>
                  <a:pt x="7258479" y="3839016"/>
                  <a:pt x="7284130" y="3837185"/>
                  <a:pt x="7296953" y="3837185"/>
                </a:cubicBezTo>
                <a:cubicBezTo>
                  <a:pt x="7320772" y="3833523"/>
                  <a:pt x="7313443" y="3857336"/>
                  <a:pt x="7331761" y="3853675"/>
                </a:cubicBezTo>
                <a:cubicBezTo>
                  <a:pt x="7346419" y="3851840"/>
                  <a:pt x="7344583" y="3861003"/>
                  <a:pt x="7344583" y="3861003"/>
                </a:cubicBezTo>
                <a:cubicBezTo>
                  <a:pt x="7397713" y="3855506"/>
                  <a:pt x="7613888" y="3948937"/>
                  <a:pt x="7681671" y="3970919"/>
                </a:cubicBezTo>
                <a:cubicBezTo>
                  <a:pt x="7726096" y="3986036"/>
                  <a:pt x="7743616" y="3990615"/>
                  <a:pt x="7744587" y="3988811"/>
                </a:cubicBezTo>
                <a:cubicBezTo>
                  <a:pt x="7747510" y="3983404"/>
                  <a:pt x="7601520" y="3920540"/>
                  <a:pt x="7586409" y="3912299"/>
                </a:cubicBezTo>
                <a:cubicBezTo>
                  <a:pt x="7624882" y="3899475"/>
                  <a:pt x="7709150" y="3958095"/>
                  <a:pt x="7643203" y="3912299"/>
                </a:cubicBezTo>
                <a:cubicBezTo>
                  <a:pt x="7617555" y="3893978"/>
                  <a:pt x="7610227" y="3890313"/>
                  <a:pt x="7608391" y="3892148"/>
                </a:cubicBezTo>
                <a:cubicBezTo>
                  <a:pt x="7571753" y="3859171"/>
                  <a:pt x="7441680" y="3815202"/>
                  <a:pt x="7403210" y="3800547"/>
                </a:cubicBezTo>
                <a:cubicBezTo>
                  <a:pt x="7139400" y="3701619"/>
                  <a:pt x="6857277" y="3606353"/>
                  <a:pt x="6586139" y="3523914"/>
                </a:cubicBezTo>
                <a:cubicBezTo>
                  <a:pt x="6487212" y="3493688"/>
                  <a:pt x="6433627" y="3482237"/>
                  <a:pt x="6428819" y="3485442"/>
                </a:cubicBezTo>
                <a:close/>
                <a:moveTo>
                  <a:pt x="11856749" y="3472336"/>
                </a:moveTo>
                <a:lnTo>
                  <a:pt x="11862438" y="3475685"/>
                </a:lnTo>
                <a:lnTo>
                  <a:pt x="11851324" y="3477473"/>
                </a:lnTo>
                <a:lnTo>
                  <a:pt x="11845646" y="3475781"/>
                </a:lnTo>
                <a:lnTo>
                  <a:pt x="11844462" y="3475191"/>
                </a:lnTo>
                <a:close/>
                <a:moveTo>
                  <a:pt x="12137103" y="3288447"/>
                </a:moveTo>
                <a:cubicBezTo>
                  <a:pt x="12136210" y="3288339"/>
                  <a:pt x="12136218" y="3288462"/>
                  <a:pt x="12138147" y="3289022"/>
                </a:cubicBezTo>
                <a:cubicBezTo>
                  <a:pt x="12139783" y="3289702"/>
                  <a:pt x="12141182" y="3289800"/>
                  <a:pt x="12142001" y="3290141"/>
                </a:cubicBezTo>
                <a:cubicBezTo>
                  <a:pt x="12150567" y="3291175"/>
                  <a:pt x="12139779" y="3288769"/>
                  <a:pt x="12137103" y="3288447"/>
                </a:cubicBezTo>
                <a:close/>
                <a:moveTo>
                  <a:pt x="5979753" y="3267435"/>
                </a:moveTo>
                <a:cubicBezTo>
                  <a:pt x="6069517" y="3280259"/>
                  <a:pt x="6278366" y="3355369"/>
                  <a:pt x="6375463" y="3386515"/>
                </a:cubicBezTo>
                <a:cubicBezTo>
                  <a:pt x="6391950" y="3392012"/>
                  <a:pt x="6456070" y="3412162"/>
                  <a:pt x="6465229" y="3424987"/>
                </a:cubicBezTo>
                <a:cubicBezTo>
                  <a:pt x="6446908" y="3426818"/>
                  <a:pt x="6025552" y="3283921"/>
                  <a:pt x="5979753" y="3267435"/>
                </a:cubicBezTo>
                <a:close/>
                <a:moveTo>
                  <a:pt x="5763312" y="3230586"/>
                </a:moveTo>
                <a:lnTo>
                  <a:pt x="5860672" y="3258272"/>
                </a:lnTo>
                <a:cubicBezTo>
                  <a:pt x="6024179" y="3314609"/>
                  <a:pt x="5920782" y="3280258"/>
                  <a:pt x="5831818" y="3251835"/>
                </a:cubicBezTo>
                <a:close/>
                <a:moveTo>
                  <a:pt x="12192000" y="3230316"/>
                </a:moveTo>
                <a:lnTo>
                  <a:pt x="12192000" y="3297949"/>
                </a:lnTo>
                <a:lnTo>
                  <a:pt x="12125919" y="3297356"/>
                </a:lnTo>
                <a:cubicBezTo>
                  <a:pt x="12098726" y="3295644"/>
                  <a:pt x="12068955" y="3292594"/>
                  <a:pt x="12039571" y="3288684"/>
                </a:cubicBezTo>
                <a:lnTo>
                  <a:pt x="11980764" y="3279008"/>
                </a:lnTo>
                <a:lnTo>
                  <a:pt x="11983147" y="3276917"/>
                </a:lnTo>
                <a:lnTo>
                  <a:pt x="12003459" y="3279885"/>
                </a:lnTo>
                <a:cubicBezTo>
                  <a:pt x="12027817" y="3282610"/>
                  <a:pt x="12052246" y="3283864"/>
                  <a:pt x="12086085" y="3286144"/>
                </a:cubicBezTo>
                <a:cubicBezTo>
                  <a:pt x="12098426" y="3286463"/>
                  <a:pt x="12131257" y="3287124"/>
                  <a:pt x="12089078" y="3283547"/>
                </a:cubicBezTo>
                <a:lnTo>
                  <a:pt x="11995493" y="3270474"/>
                </a:lnTo>
                <a:lnTo>
                  <a:pt x="12016091" y="3260472"/>
                </a:lnTo>
                <a:lnTo>
                  <a:pt x="12019336" y="3256985"/>
                </a:lnTo>
                <a:lnTo>
                  <a:pt x="12020924" y="3257059"/>
                </a:lnTo>
                <a:cubicBezTo>
                  <a:pt x="12025437" y="3257185"/>
                  <a:pt x="12028157" y="3257203"/>
                  <a:pt x="12028014" y="3257264"/>
                </a:cubicBezTo>
                <a:cubicBezTo>
                  <a:pt x="12035113" y="3257208"/>
                  <a:pt x="12034760" y="3256253"/>
                  <a:pt x="12030241" y="3254858"/>
                </a:cubicBezTo>
                <a:lnTo>
                  <a:pt x="12022838" y="3253221"/>
                </a:lnTo>
                <a:lnTo>
                  <a:pt x="12029076" y="3246517"/>
                </a:lnTo>
                <a:lnTo>
                  <a:pt x="12133558" y="3235597"/>
                </a:lnTo>
                <a:close/>
                <a:moveTo>
                  <a:pt x="5749184" y="3226568"/>
                </a:moveTo>
                <a:lnTo>
                  <a:pt x="5758079" y="3228962"/>
                </a:lnTo>
                <a:lnTo>
                  <a:pt x="5763312" y="3230586"/>
                </a:lnTo>
                <a:close/>
                <a:moveTo>
                  <a:pt x="7239613" y="3074169"/>
                </a:moveTo>
                <a:cubicBezTo>
                  <a:pt x="7260150" y="3073926"/>
                  <a:pt x="7262944" y="3090655"/>
                  <a:pt x="7242731" y="3078381"/>
                </a:cubicBezTo>
                <a:cubicBezTo>
                  <a:pt x="7240586" y="3076517"/>
                  <a:pt x="7239408" y="3077003"/>
                  <a:pt x="7239613" y="3074169"/>
                </a:cubicBezTo>
                <a:close/>
                <a:moveTo>
                  <a:pt x="5224965" y="2979810"/>
                </a:moveTo>
                <a:cubicBezTo>
                  <a:pt x="5232293" y="2981644"/>
                  <a:pt x="5239625" y="2983475"/>
                  <a:pt x="5245116" y="2985305"/>
                </a:cubicBezTo>
                <a:cubicBezTo>
                  <a:pt x="5246953" y="2987137"/>
                  <a:pt x="5246953" y="2990803"/>
                  <a:pt x="5245116" y="2994468"/>
                </a:cubicBezTo>
                <a:cubicBezTo>
                  <a:pt x="5230463" y="3007289"/>
                  <a:pt x="5221304" y="2990803"/>
                  <a:pt x="5224965" y="2979810"/>
                </a:cubicBezTo>
                <a:close/>
                <a:moveTo>
                  <a:pt x="5005306" y="2945532"/>
                </a:moveTo>
                <a:lnTo>
                  <a:pt x="5016121" y="2946834"/>
                </a:lnTo>
                <a:cubicBezTo>
                  <a:pt x="5061922" y="2953704"/>
                  <a:pt x="5112729" y="2962007"/>
                  <a:pt x="5109954" y="2964582"/>
                </a:cubicBezTo>
                <a:cubicBezTo>
                  <a:pt x="5108294" y="2966130"/>
                  <a:pt x="5087336" y="2965611"/>
                  <a:pt x="5034443" y="2961493"/>
                </a:cubicBezTo>
                <a:lnTo>
                  <a:pt x="4988001" y="2956396"/>
                </a:lnTo>
                <a:close/>
                <a:moveTo>
                  <a:pt x="5022050" y="2932907"/>
                </a:moveTo>
                <a:lnTo>
                  <a:pt x="5154379" y="2950298"/>
                </a:lnTo>
                <a:cubicBezTo>
                  <a:pt x="5308440" y="2975116"/>
                  <a:pt x="5435192" y="3010497"/>
                  <a:pt x="5604194" y="3069579"/>
                </a:cubicBezTo>
                <a:cubicBezTo>
                  <a:pt x="5839145" y="3150642"/>
                  <a:pt x="5661898" y="3098777"/>
                  <a:pt x="5534631" y="3060045"/>
                </a:cubicBezTo>
                <a:lnTo>
                  <a:pt x="5503410" y="3050465"/>
                </a:lnTo>
                <a:lnTo>
                  <a:pt x="5441143" y="3031107"/>
                </a:lnTo>
                <a:cubicBezTo>
                  <a:pt x="5448242" y="3033398"/>
                  <a:pt x="5461007" y="3037405"/>
                  <a:pt x="5477307" y="3042453"/>
                </a:cubicBezTo>
                <a:lnTo>
                  <a:pt x="5503410" y="3050465"/>
                </a:lnTo>
                <a:lnTo>
                  <a:pt x="5760825" y="3130490"/>
                </a:lnTo>
                <a:cubicBezTo>
                  <a:pt x="5867539" y="3162554"/>
                  <a:pt x="5974256" y="3195068"/>
                  <a:pt x="6080511" y="3232628"/>
                </a:cubicBezTo>
                <a:cubicBezTo>
                  <a:pt x="6137188" y="3253237"/>
                  <a:pt x="6156636" y="3261996"/>
                  <a:pt x="6150832" y="3262623"/>
                </a:cubicBezTo>
                <a:cubicBezTo>
                  <a:pt x="6125658" y="3265344"/>
                  <a:pt x="5626177" y="3115379"/>
                  <a:pt x="5626177" y="3115379"/>
                </a:cubicBezTo>
                <a:cubicBezTo>
                  <a:pt x="5602363" y="3108053"/>
                  <a:pt x="5580375" y="3100724"/>
                  <a:pt x="5558392" y="3091562"/>
                </a:cubicBezTo>
                <a:cubicBezTo>
                  <a:pt x="5508925" y="3076907"/>
                  <a:pt x="5230463" y="2983475"/>
                  <a:pt x="5307409" y="2999961"/>
                </a:cubicBezTo>
                <a:cubicBezTo>
                  <a:pt x="5344044" y="3009124"/>
                  <a:pt x="5380689" y="3018282"/>
                  <a:pt x="5417329" y="3027445"/>
                </a:cubicBezTo>
                <a:cubicBezTo>
                  <a:pt x="5358705" y="3012786"/>
                  <a:pt x="5325729" y="3003627"/>
                  <a:pt x="5307409" y="2999961"/>
                </a:cubicBezTo>
                <a:cubicBezTo>
                  <a:pt x="5287256" y="2994469"/>
                  <a:pt x="5267104" y="2988972"/>
                  <a:pt x="5245116" y="2985305"/>
                </a:cubicBezTo>
                <a:cubicBezTo>
                  <a:pt x="5245116" y="2981645"/>
                  <a:pt x="5243287" y="2977979"/>
                  <a:pt x="5241454" y="2976147"/>
                </a:cubicBezTo>
                <a:cubicBezTo>
                  <a:pt x="5236874" y="2973399"/>
                  <a:pt x="5233211" y="2972941"/>
                  <a:pt x="5230463" y="2973856"/>
                </a:cubicBezTo>
                <a:cubicBezTo>
                  <a:pt x="5227714" y="2974771"/>
                  <a:pt x="5225883" y="2977060"/>
                  <a:pt x="5224965" y="2979810"/>
                </a:cubicBezTo>
                <a:cubicBezTo>
                  <a:pt x="5215808" y="2977979"/>
                  <a:pt x="5204813" y="2974313"/>
                  <a:pt x="5195657" y="2972482"/>
                </a:cubicBezTo>
                <a:cubicBezTo>
                  <a:pt x="5197485" y="2974313"/>
                  <a:pt x="5202982" y="2979810"/>
                  <a:pt x="5208479" y="2988972"/>
                </a:cubicBezTo>
                <a:cubicBezTo>
                  <a:pt x="5197486" y="2979809"/>
                  <a:pt x="5193825" y="2974312"/>
                  <a:pt x="5193825" y="2972482"/>
                </a:cubicBezTo>
                <a:lnTo>
                  <a:pt x="5019395" y="2935106"/>
                </a:lnTo>
                <a:close/>
                <a:moveTo>
                  <a:pt x="6528678" y="2848085"/>
                </a:moveTo>
                <a:lnTo>
                  <a:pt x="6956609" y="2848086"/>
                </a:lnTo>
                <a:lnTo>
                  <a:pt x="6976003" y="2871790"/>
                </a:lnTo>
                <a:cubicBezTo>
                  <a:pt x="7003099" y="2902369"/>
                  <a:pt x="7032169" y="2930238"/>
                  <a:pt x="7047702" y="2936195"/>
                </a:cubicBezTo>
                <a:cubicBezTo>
                  <a:pt x="7071522" y="2953857"/>
                  <a:pt x="7073260" y="2961390"/>
                  <a:pt x="7098538" y="2982577"/>
                </a:cubicBezTo>
                <a:lnTo>
                  <a:pt x="7277135" y="3124683"/>
                </a:lnTo>
                <a:lnTo>
                  <a:pt x="7276712" y="3124530"/>
                </a:lnTo>
                <a:cubicBezTo>
                  <a:pt x="7265701" y="3120563"/>
                  <a:pt x="7256995" y="3117440"/>
                  <a:pt x="7251153" y="3115380"/>
                </a:cubicBezTo>
                <a:cubicBezTo>
                  <a:pt x="7123831" y="3069579"/>
                  <a:pt x="6966281" y="3010039"/>
                  <a:pt x="6793984" y="2945862"/>
                </a:cubicBezTo>
                <a:close/>
                <a:moveTo>
                  <a:pt x="4229772" y="2280387"/>
                </a:moveTo>
                <a:lnTo>
                  <a:pt x="4255268" y="2281402"/>
                </a:lnTo>
                <a:lnTo>
                  <a:pt x="4259493" y="2284046"/>
                </a:lnTo>
                <a:lnTo>
                  <a:pt x="4259492" y="2298209"/>
                </a:lnTo>
                <a:close/>
                <a:moveTo>
                  <a:pt x="2889547" y="2278742"/>
                </a:moveTo>
                <a:cubicBezTo>
                  <a:pt x="2919141" y="2278392"/>
                  <a:pt x="2923168" y="2302502"/>
                  <a:pt x="2894041" y="2284814"/>
                </a:cubicBezTo>
                <a:cubicBezTo>
                  <a:pt x="2890948" y="2282126"/>
                  <a:pt x="2889251" y="2282827"/>
                  <a:pt x="2889547" y="2278742"/>
                </a:cubicBezTo>
                <a:close/>
                <a:moveTo>
                  <a:pt x="3458478" y="2089042"/>
                </a:moveTo>
                <a:lnTo>
                  <a:pt x="3492612" y="2110409"/>
                </a:lnTo>
                <a:lnTo>
                  <a:pt x="3506408" y="2131845"/>
                </a:lnTo>
                <a:lnTo>
                  <a:pt x="3521571" y="2150377"/>
                </a:lnTo>
                <a:lnTo>
                  <a:pt x="3467427" y="2117084"/>
                </a:lnTo>
                <a:lnTo>
                  <a:pt x="3461943" y="2100906"/>
                </a:lnTo>
                <a:close/>
                <a:moveTo>
                  <a:pt x="3224074" y="1943718"/>
                </a:moveTo>
                <a:cubicBezTo>
                  <a:pt x="3226879" y="1944669"/>
                  <a:pt x="3235282" y="1949340"/>
                  <a:pt x="3250834" y="1958766"/>
                </a:cubicBezTo>
                <a:cubicBezTo>
                  <a:pt x="3304548" y="1991560"/>
                  <a:pt x="3354874" y="2023650"/>
                  <a:pt x="3403875" y="2054862"/>
                </a:cubicBezTo>
                <a:lnTo>
                  <a:pt x="3443327" y="2079558"/>
                </a:lnTo>
                <a:lnTo>
                  <a:pt x="3452728" y="2107531"/>
                </a:lnTo>
                <a:lnTo>
                  <a:pt x="3449937" y="2105651"/>
                </a:lnTo>
                <a:cubicBezTo>
                  <a:pt x="3399996" y="2071561"/>
                  <a:pt x="3206913" y="1937894"/>
                  <a:pt x="3224074" y="1943718"/>
                </a:cubicBezTo>
                <a:close/>
                <a:moveTo>
                  <a:pt x="2385591" y="1721960"/>
                </a:moveTo>
                <a:cubicBezTo>
                  <a:pt x="2382529" y="1736112"/>
                  <a:pt x="2377537" y="1745612"/>
                  <a:pt x="2375224" y="1747809"/>
                </a:cubicBezTo>
                <a:cubicBezTo>
                  <a:pt x="2372910" y="1750003"/>
                  <a:pt x="2373274" y="1744897"/>
                  <a:pt x="2380923" y="1729840"/>
                </a:cubicBezTo>
                <a:cubicBezTo>
                  <a:pt x="2381218" y="1725751"/>
                  <a:pt x="2382209" y="1723359"/>
                  <a:pt x="2385591" y="1721960"/>
                </a:cubicBezTo>
                <a:close/>
                <a:moveTo>
                  <a:pt x="2731245" y="1714018"/>
                </a:moveTo>
                <a:cubicBezTo>
                  <a:pt x="2734075" y="1716070"/>
                  <a:pt x="2746829" y="1730120"/>
                  <a:pt x="2763902" y="1749821"/>
                </a:cubicBezTo>
                <a:cubicBezTo>
                  <a:pt x="2870831" y="1874105"/>
                  <a:pt x="2955230" y="1991845"/>
                  <a:pt x="2758123" y="1750229"/>
                </a:cubicBezTo>
                <a:cubicBezTo>
                  <a:pt x="2735507" y="1721920"/>
                  <a:pt x="2728416" y="1711968"/>
                  <a:pt x="2731245" y="1714018"/>
                </a:cubicBezTo>
                <a:close/>
                <a:moveTo>
                  <a:pt x="2707578" y="1665198"/>
                </a:moveTo>
                <a:cubicBezTo>
                  <a:pt x="2708311" y="1664274"/>
                  <a:pt x="2711123" y="1666580"/>
                  <a:pt x="2716740" y="1674170"/>
                </a:cubicBezTo>
                <a:cubicBezTo>
                  <a:pt x="2722639" y="1683626"/>
                  <a:pt x="2733320" y="1695067"/>
                  <a:pt x="2737524" y="1705226"/>
                </a:cubicBezTo>
                <a:cubicBezTo>
                  <a:pt x="2727103" y="1701607"/>
                  <a:pt x="2716290" y="1686253"/>
                  <a:pt x="2710890" y="1675603"/>
                </a:cubicBezTo>
                <a:cubicBezTo>
                  <a:pt x="2708191" y="1670274"/>
                  <a:pt x="2706845" y="1666121"/>
                  <a:pt x="2707578" y="1665198"/>
                </a:cubicBezTo>
                <a:close/>
                <a:moveTo>
                  <a:pt x="3880200" y="1638262"/>
                </a:moveTo>
                <a:lnTo>
                  <a:pt x="3869629" y="1642635"/>
                </a:lnTo>
                <a:cubicBezTo>
                  <a:pt x="3844383" y="1648953"/>
                  <a:pt x="3835473" y="1649869"/>
                  <a:pt x="3835732" y="1648558"/>
                </a:cubicBezTo>
                <a:cubicBezTo>
                  <a:pt x="3836159" y="1646381"/>
                  <a:pt x="3862047" y="1638033"/>
                  <a:pt x="3880200" y="1638262"/>
                </a:cubicBezTo>
                <a:close/>
                <a:moveTo>
                  <a:pt x="2667504" y="1622155"/>
                </a:moveTo>
                <a:cubicBezTo>
                  <a:pt x="2671263" y="1614080"/>
                  <a:pt x="2702014" y="1648604"/>
                  <a:pt x="2708101" y="1691623"/>
                </a:cubicBezTo>
                <a:lnTo>
                  <a:pt x="2691235" y="1674810"/>
                </a:lnTo>
                <a:cubicBezTo>
                  <a:pt x="2683863" y="1662990"/>
                  <a:pt x="2678457" y="1653364"/>
                  <a:pt x="2674653" y="1645694"/>
                </a:cubicBezTo>
                <a:cubicBezTo>
                  <a:pt x="2667997" y="1632272"/>
                  <a:pt x="2666252" y="1624847"/>
                  <a:pt x="2667504" y="1622155"/>
                </a:cubicBezTo>
                <a:close/>
                <a:moveTo>
                  <a:pt x="3573341" y="1542074"/>
                </a:moveTo>
                <a:lnTo>
                  <a:pt x="3588422" y="1542527"/>
                </a:lnTo>
                <a:lnTo>
                  <a:pt x="3593889" y="1544662"/>
                </a:lnTo>
                <a:cubicBezTo>
                  <a:pt x="3663145" y="1571150"/>
                  <a:pt x="3666663" y="1569075"/>
                  <a:pt x="3624379" y="1545677"/>
                </a:cubicBezTo>
                <a:lnTo>
                  <a:pt x="3620306" y="1543484"/>
                </a:lnTo>
                <a:lnTo>
                  <a:pt x="3668838" y="1544940"/>
                </a:lnTo>
                <a:lnTo>
                  <a:pt x="3680098" y="1549331"/>
                </a:lnTo>
                <a:lnTo>
                  <a:pt x="3671396" y="1569187"/>
                </a:lnTo>
                <a:cubicBezTo>
                  <a:pt x="3649923" y="1630352"/>
                  <a:pt x="3687846" y="1482587"/>
                  <a:pt x="3657380" y="1581863"/>
                </a:cubicBezTo>
                <a:lnTo>
                  <a:pt x="3651757" y="1598269"/>
                </a:lnTo>
                <a:lnTo>
                  <a:pt x="3600592" y="1579309"/>
                </a:lnTo>
                <a:lnTo>
                  <a:pt x="3522962" y="1542090"/>
                </a:lnTo>
                <a:close/>
                <a:moveTo>
                  <a:pt x="2985767" y="1211553"/>
                </a:moveTo>
                <a:lnTo>
                  <a:pt x="2988048" y="1212985"/>
                </a:lnTo>
                <a:lnTo>
                  <a:pt x="2979445" y="1216545"/>
                </a:lnTo>
                <a:lnTo>
                  <a:pt x="2976516" y="1217188"/>
                </a:lnTo>
                <a:lnTo>
                  <a:pt x="2971503" y="1213650"/>
                </a:lnTo>
                <a:close/>
                <a:moveTo>
                  <a:pt x="2064934" y="939842"/>
                </a:moveTo>
                <a:cubicBezTo>
                  <a:pt x="2061871" y="953995"/>
                  <a:pt x="2056879" y="963496"/>
                  <a:pt x="2054566" y="965692"/>
                </a:cubicBezTo>
                <a:cubicBezTo>
                  <a:pt x="2052253" y="967885"/>
                  <a:pt x="2052615" y="962779"/>
                  <a:pt x="2060264" y="947723"/>
                </a:cubicBezTo>
                <a:cubicBezTo>
                  <a:pt x="2060559" y="943633"/>
                  <a:pt x="2061550" y="941242"/>
                  <a:pt x="2064934" y="939842"/>
                </a:cubicBezTo>
                <a:close/>
                <a:moveTo>
                  <a:pt x="2410588" y="931901"/>
                </a:moveTo>
                <a:cubicBezTo>
                  <a:pt x="2413417" y="933953"/>
                  <a:pt x="2426173" y="948003"/>
                  <a:pt x="2443245" y="967703"/>
                </a:cubicBezTo>
                <a:cubicBezTo>
                  <a:pt x="2550175" y="1091985"/>
                  <a:pt x="2634572" y="1209726"/>
                  <a:pt x="2437466" y="968114"/>
                </a:cubicBezTo>
                <a:cubicBezTo>
                  <a:pt x="2414850" y="939802"/>
                  <a:pt x="2407758" y="929850"/>
                  <a:pt x="2410588" y="931901"/>
                </a:cubicBezTo>
                <a:close/>
                <a:moveTo>
                  <a:pt x="2386920" y="883080"/>
                </a:moveTo>
                <a:cubicBezTo>
                  <a:pt x="2387652" y="882157"/>
                  <a:pt x="2390465" y="884463"/>
                  <a:pt x="2396083" y="892053"/>
                </a:cubicBezTo>
                <a:cubicBezTo>
                  <a:pt x="2401981" y="901509"/>
                  <a:pt x="2412662" y="912950"/>
                  <a:pt x="2416866" y="923108"/>
                </a:cubicBezTo>
                <a:cubicBezTo>
                  <a:pt x="2406445" y="919489"/>
                  <a:pt x="2395632" y="904136"/>
                  <a:pt x="2390232" y="893485"/>
                </a:cubicBezTo>
                <a:cubicBezTo>
                  <a:pt x="2387533" y="888156"/>
                  <a:pt x="2386187" y="884003"/>
                  <a:pt x="2386920" y="883080"/>
                </a:cubicBezTo>
                <a:close/>
                <a:moveTo>
                  <a:pt x="2346846" y="840038"/>
                </a:moveTo>
                <a:cubicBezTo>
                  <a:pt x="2350606" y="831963"/>
                  <a:pt x="2381355" y="866487"/>
                  <a:pt x="2387444" y="909505"/>
                </a:cubicBezTo>
                <a:lnTo>
                  <a:pt x="2370577" y="892694"/>
                </a:lnTo>
                <a:cubicBezTo>
                  <a:pt x="2363205" y="880872"/>
                  <a:pt x="2357799" y="871246"/>
                  <a:pt x="2353996" y="863576"/>
                </a:cubicBezTo>
                <a:cubicBezTo>
                  <a:pt x="2347339" y="850155"/>
                  <a:pt x="2345594" y="842730"/>
                  <a:pt x="2346846" y="840038"/>
                </a:cubicBezTo>
                <a:close/>
                <a:moveTo>
                  <a:pt x="2619765" y="817845"/>
                </a:moveTo>
                <a:lnTo>
                  <a:pt x="2807792" y="883118"/>
                </a:lnTo>
                <a:lnTo>
                  <a:pt x="2840596" y="895317"/>
                </a:lnTo>
                <a:cubicBezTo>
                  <a:pt x="3076708" y="982014"/>
                  <a:pt x="3032521" y="956678"/>
                  <a:pt x="2869483" y="1008271"/>
                </a:cubicBezTo>
                <a:lnTo>
                  <a:pt x="2845626" y="1019621"/>
                </a:lnTo>
                <a:lnTo>
                  <a:pt x="2795894" y="979672"/>
                </a:lnTo>
                <a:cubicBezTo>
                  <a:pt x="2734206" y="928058"/>
                  <a:pt x="2674436" y="874675"/>
                  <a:pt x="2630861" y="830029"/>
                </a:cubicBezTo>
                <a:close/>
                <a:moveTo>
                  <a:pt x="1833355" y="358409"/>
                </a:moveTo>
                <a:cubicBezTo>
                  <a:pt x="1862834" y="348193"/>
                  <a:pt x="1818760" y="390223"/>
                  <a:pt x="1820223" y="369791"/>
                </a:cubicBezTo>
                <a:cubicBezTo>
                  <a:pt x="1822205" y="365003"/>
                  <a:pt x="1828276" y="360510"/>
                  <a:pt x="1833355" y="358409"/>
                </a:cubicBezTo>
                <a:close/>
                <a:moveTo>
                  <a:pt x="11984507" y="0"/>
                </a:moveTo>
                <a:lnTo>
                  <a:pt x="12192000" y="0"/>
                </a:lnTo>
                <a:lnTo>
                  <a:pt x="12192000" y="717"/>
                </a:lnTo>
                <a:lnTo>
                  <a:pt x="11983839" y="717"/>
                </a:lnTo>
                <a:close/>
                <a:moveTo>
                  <a:pt x="10569941" y="0"/>
                </a:moveTo>
                <a:lnTo>
                  <a:pt x="10611179" y="0"/>
                </a:lnTo>
                <a:lnTo>
                  <a:pt x="10613707" y="717"/>
                </a:lnTo>
                <a:lnTo>
                  <a:pt x="10564912" y="717"/>
                </a:lnTo>
                <a:close/>
                <a:moveTo>
                  <a:pt x="8957032" y="0"/>
                </a:moveTo>
                <a:lnTo>
                  <a:pt x="10541550" y="0"/>
                </a:lnTo>
                <a:lnTo>
                  <a:pt x="10541238" y="717"/>
                </a:lnTo>
                <a:lnTo>
                  <a:pt x="8956690" y="716"/>
                </a:lnTo>
                <a:close/>
                <a:moveTo>
                  <a:pt x="7576020" y="0"/>
                </a:moveTo>
                <a:lnTo>
                  <a:pt x="7699062" y="0"/>
                </a:lnTo>
                <a:lnTo>
                  <a:pt x="7699011" y="716"/>
                </a:lnTo>
                <a:lnTo>
                  <a:pt x="7567336" y="716"/>
                </a:lnTo>
                <a:close/>
                <a:moveTo>
                  <a:pt x="7322648" y="0"/>
                </a:moveTo>
                <a:lnTo>
                  <a:pt x="7569337" y="0"/>
                </a:lnTo>
                <a:lnTo>
                  <a:pt x="7562159" y="717"/>
                </a:lnTo>
                <a:lnTo>
                  <a:pt x="7318926" y="716"/>
                </a:lnTo>
                <a:close/>
                <a:moveTo>
                  <a:pt x="7196567" y="0"/>
                </a:moveTo>
                <a:lnTo>
                  <a:pt x="7226032" y="0"/>
                </a:lnTo>
                <a:lnTo>
                  <a:pt x="7218880" y="706"/>
                </a:lnTo>
                <a:lnTo>
                  <a:pt x="7218746" y="716"/>
                </a:lnTo>
                <a:lnTo>
                  <a:pt x="7193959" y="716"/>
                </a:lnTo>
                <a:close/>
                <a:moveTo>
                  <a:pt x="5631209" y="0"/>
                </a:moveTo>
                <a:lnTo>
                  <a:pt x="5655076" y="0"/>
                </a:lnTo>
                <a:lnTo>
                  <a:pt x="5656541" y="717"/>
                </a:lnTo>
                <a:lnTo>
                  <a:pt x="5630675" y="717"/>
                </a:lnTo>
                <a:close/>
                <a:moveTo>
                  <a:pt x="2005497" y="0"/>
                </a:moveTo>
                <a:lnTo>
                  <a:pt x="2009838" y="0"/>
                </a:lnTo>
                <a:lnTo>
                  <a:pt x="2001428" y="3907"/>
                </a:lnTo>
                <a:close/>
                <a:moveTo>
                  <a:pt x="0" y="0"/>
                </a:moveTo>
                <a:lnTo>
                  <a:pt x="1962524" y="0"/>
                </a:lnTo>
                <a:lnTo>
                  <a:pt x="1962030" y="17697"/>
                </a:lnTo>
                <a:cubicBezTo>
                  <a:pt x="1965468" y="49976"/>
                  <a:pt x="1950117" y="46416"/>
                  <a:pt x="1950413" y="42331"/>
                </a:cubicBezTo>
                <a:cubicBezTo>
                  <a:pt x="1957417" y="1760"/>
                  <a:pt x="1876445" y="146288"/>
                  <a:pt x="1870608" y="170512"/>
                </a:cubicBezTo>
                <a:cubicBezTo>
                  <a:pt x="1860506" y="208396"/>
                  <a:pt x="1854844" y="218668"/>
                  <a:pt x="1873584" y="220827"/>
                </a:cubicBezTo>
                <a:cubicBezTo>
                  <a:pt x="1874809" y="238165"/>
                  <a:pt x="1683921" y="380579"/>
                  <a:pt x="1872745" y="554251"/>
                </a:cubicBezTo>
                <a:cubicBezTo>
                  <a:pt x="1952183" y="626459"/>
                  <a:pt x="1850451" y="509943"/>
                  <a:pt x="1857221" y="507142"/>
                </a:cubicBezTo>
                <a:cubicBezTo>
                  <a:pt x="1922945" y="570158"/>
                  <a:pt x="2000490" y="611431"/>
                  <a:pt x="2082990" y="643716"/>
                </a:cubicBezTo>
                <a:lnTo>
                  <a:pt x="2200634" y="683932"/>
                </a:lnTo>
                <a:lnTo>
                  <a:pt x="2194117" y="695420"/>
                </a:lnTo>
                <a:cubicBezTo>
                  <a:pt x="2160087" y="750294"/>
                  <a:pt x="2078248" y="857011"/>
                  <a:pt x="2078248" y="857011"/>
                </a:cubicBezTo>
                <a:cubicBezTo>
                  <a:pt x="2057987" y="956594"/>
                  <a:pt x="2002355" y="999433"/>
                  <a:pt x="2059438" y="1108649"/>
                </a:cubicBezTo>
                <a:cubicBezTo>
                  <a:pt x="2136305" y="1251315"/>
                  <a:pt x="2061599" y="1089914"/>
                  <a:pt x="2059731" y="1047069"/>
                </a:cubicBezTo>
                <a:cubicBezTo>
                  <a:pt x="2059039" y="930383"/>
                  <a:pt x="2078352" y="1039365"/>
                  <a:pt x="2102754" y="1088749"/>
                </a:cubicBezTo>
                <a:cubicBezTo>
                  <a:pt x="2124756" y="1137140"/>
                  <a:pt x="2247561" y="1280626"/>
                  <a:pt x="2292330" y="1297791"/>
                </a:cubicBezTo>
                <a:cubicBezTo>
                  <a:pt x="2326656" y="1323244"/>
                  <a:pt x="2329161" y="1334100"/>
                  <a:pt x="2365587" y="1364633"/>
                </a:cubicBezTo>
                <a:cubicBezTo>
                  <a:pt x="2405344" y="1400227"/>
                  <a:pt x="2447443" y="1435565"/>
                  <a:pt x="2491438" y="1470502"/>
                </a:cubicBezTo>
                <a:lnTo>
                  <a:pt x="2510153" y="1484611"/>
                </a:lnTo>
                <a:lnTo>
                  <a:pt x="2497639" y="1503767"/>
                </a:lnTo>
                <a:cubicBezTo>
                  <a:pt x="2459031" y="1560724"/>
                  <a:pt x="2398908" y="1639128"/>
                  <a:pt x="2398908" y="1639128"/>
                </a:cubicBezTo>
                <a:cubicBezTo>
                  <a:pt x="2378644" y="1738712"/>
                  <a:pt x="2323014" y="1781550"/>
                  <a:pt x="2380097" y="1890769"/>
                </a:cubicBezTo>
                <a:cubicBezTo>
                  <a:pt x="2456963" y="2033435"/>
                  <a:pt x="2382257" y="1872035"/>
                  <a:pt x="2380390" y="1829186"/>
                </a:cubicBezTo>
                <a:cubicBezTo>
                  <a:pt x="2379698" y="1712500"/>
                  <a:pt x="2399010" y="1821482"/>
                  <a:pt x="2423411" y="1870868"/>
                </a:cubicBezTo>
                <a:cubicBezTo>
                  <a:pt x="2445412" y="1919260"/>
                  <a:pt x="2568219" y="2062746"/>
                  <a:pt x="2612988" y="2079910"/>
                </a:cubicBezTo>
                <a:cubicBezTo>
                  <a:pt x="2647313" y="2105364"/>
                  <a:pt x="2649819" y="2116220"/>
                  <a:pt x="2686244" y="2146752"/>
                </a:cubicBezTo>
                <a:cubicBezTo>
                  <a:pt x="3004300" y="2431510"/>
                  <a:pt x="3472193" y="2699873"/>
                  <a:pt x="3862810" y="2877292"/>
                </a:cubicBezTo>
                <a:cubicBezTo>
                  <a:pt x="3995488" y="2934416"/>
                  <a:pt x="4138249" y="2988361"/>
                  <a:pt x="4284702" y="3023678"/>
                </a:cubicBezTo>
                <a:lnTo>
                  <a:pt x="4300221" y="3026875"/>
                </a:lnTo>
                <a:lnTo>
                  <a:pt x="4291850" y="3034257"/>
                </a:lnTo>
                <a:cubicBezTo>
                  <a:pt x="4288932" y="3037176"/>
                  <a:pt x="4293168" y="3034543"/>
                  <a:pt x="4301184" y="3029734"/>
                </a:cubicBezTo>
                <a:lnTo>
                  <a:pt x="4304706" y="3027798"/>
                </a:lnTo>
                <a:lnTo>
                  <a:pt x="4349158" y="3036958"/>
                </a:lnTo>
                <a:lnTo>
                  <a:pt x="4310342" y="3062020"/>
                </a:lnTo>
                <a:cubicBezTo>
                  <a:pt x="4288817" y="3077362"/>
                  <a:pt x="4284236" y="3086065"/>
                  <a:pt x="4332785" y="3073240"/>
                </a:cubicBezTo>
                <a:lnTo>
                  <a:pt x="4437522" y="3051888"/>
                </a:lnTo>
                <a:lnTo>
                  <a:pt x="4506354" y="3060751"/>
                </a:lnTo>
                <a:cubicBezTo>
                  <a:pt x="4580629" y="3067164"/>
                  <a:pt x="4655028" y="3066989"/>
                  <a:pt x="4728753" y="3058296"/>
                </a:cubicBezTo>
                <a:lnTo>
                  <a:pt x="4815597" y="3039304"/>
                </a:lnTo>
                <a:lnTo>
                  <a:pt x="4895436" y="3044678"/>
                </a:lnTo>
                <a:cubicBezTo>
                  <a:pt x="5099220" y="3064462"/>
                  <a:pt x="5310729" y="3107723"/>
                  <a:pt x="5504464" y="3156972"/>
                </a:cubicBezTo>
                <a:lnTo>
                  <a:pt x="5749184" y="3226568"/>
                </a:lnTo>
                <a:lnTo>
                  <a:pt x="5692585" y="3211331"/>
                </a:lnTo>
                <a:cubicBezTo>
                  <a:pt x="5667396" y="3204688"/>
                  <a:pt x="5642665" y="3198734"/>
                  <a:pt x="5629843" y="3197816"/>
                </a:cubicBezTo>
                <a:cubicBezTo>
                  <a:pt x="5719604" y="3232627"/>
                  <a:pt x="5836854" y="3263769"/>
                  <a:pt x="5932116" y="3293083"/>
                </a:cubicBezTo>
                <a:cubicBezTo>
                  <a:pt x="6014558" y="3318732"/>
                  <a:pt x="6096997" y="3344380"/>
                  <a:pt x="6181270" y="3368194"/>
                </a:cubicBezTo>
                <a:cubicBezTo>
                  <a:pt x="6102493" y="3344380"/>
                  <a:pt x="6031044" y="3320562"/>
                  <a:pt x="5976085" y="3296745"/>
                </a:cubicBezTo>
                <a:lnTo>
                  <a:pt x="5963261" y="3285755"/>
                </a:lnTo>
                <a:lnTo>
                  <a:pt x="5965091" y="3282090"/>
                </a:lnTo>
                <a:cubicBezTo>
                  <a:pt x="6038376" y="3298580"/>
                  <a:pt x="6100663" y="3320563"/>
                  <a:pt x="6170280" y="3342545"/>
                </a:cubicBezTo>
                <a:cubicBezTo>
                  <a:pt x="6351647" y="3403000"/>
                  <a:pt x="6536676" y="3439642"/>
                  <a:pt x="6708886" y="3509260"/>
                </a:cubicBezTo>
                <a:cubicBezTo>
                  <a:pt x="6626447" y="3489104"/>
                  <a:pt x="6514696" y="3461625"/>
                  <a:pt x="6401107" y="3430483"/>
                </a:cubicBezTo>
                <a:cubicBezTo>
                  <a:pt x="6582478" y="3483613"/>
                  <a:pt x="6765677" y="3534904"/>
                  <a:pt x="6947042" y="3595363"/>
                </a:cubicBezTo>
                <a:cubicBezTo>
                  <a:pt x="6947042" y="3595363"/>
                  <a:pt x="7293294" y="3707116"/>
                  <a:pt x="7192527" y="3683298"/>
                </a:cubicBezTo>
                <a:cubicBezTo>
                  <a:pt x="7012995" y="3639328"/>
                  <a:pt x="7340925" y="3751081"/>
                  <a:pt x="7350081" y="3754747"/>
                </a:cubicBezTo>
                <a:cubicBezTo>
                  <a:pt x="7372066" y="3763905"/>
                  <a:pt x="7439853" y="3774898"/>
                  <a:pt x="7421532" y="3787723"/>
                </a:cubicBezTo>
                <a:cubicBezTo>
                  <a:pt x="7427029" y="3795050"/>
                  <a:pt x="7476488" y="3795050"/>
                  <a:pt x="7502135" y="3806040"/>
                </a:cubicBezTo>
                <a:cubicBezTo>
                  <a:pt x="7500304" y="3807875"/>
                  <a:pt x="7500304" y="3807875"/>
                  <a:pt x="7498475" y="3807874"/>
                </a:cubicBezTo>
                <a:cubicBezTo>
                  <a:pt x="7498475" y="3807874"/>
                  <a:pt x="7496639" y="3807875"/>
                  <a:pt x="7496639" y="3807875"/>
                </a:cubicBezTo>
                <a:cubicBezTo>
                  <a:pt x="7485189" y="3806043"/>
                  <a:pt x="7478319" y="3805471"/>
                  <a:pt x="7474769" y="3805556"/>
                </a:cubicBezTo>
                <a:cubicBezTo>
                  <a:pt x="7464122" y="3805814"/>
                  <a:pt x="7483360" y="3811997"/>
                  <a:pt x="7498475" y="3807874"/>
                </a:cubicBezTo>
                <a:cubicBezTo>
                  <a:pt x="7569918" y="3818864"/>
                  <a:pt x="7483814" y="3811536"/>
                  <a:pt x="7485650" y="3817034"/>
                </a:cubicBezTo>
                <a:cubicBezTo>
                  <a:pt x="7580912" y="3835354"/>
                  <a:pt x="7764113" y="3919627"/>
                  <a:pt x="7859375" y="3959930"/>
                </a:cubicBezTo>
                <a:cubicBezTo>
                  <a:pt x="7893267" y="3974128"/>
                  <a:pt x="7935288" y="3993478"/>
                  <a:pt x="7981033" y="4015031"/>
                </a:cubicBezTo>
                <a:lnTo>
                  <a:pt x="7996353" y="4022303"/>
                </a:lnTo>
                <a:lnTo>
                  <a:pt x="7990706" y="4028448"/>
                </a:lnTo>
                <a:cubicBezTo>
                  <a:pt x="7989671" y="4030172"/>
                  <a:pt x="7990045" y="4031059"/>
                  <a:pt x="7992335" y="4030830"/>
                </a:cubicBezTo>
                <a:cubicBezTo>
                  <a:pt x="7993480" y="4030602"/>
                  <a:pt x="7996199" y="4028998"/>
                  <a:pt x="7999850" y="4026568"/>
                </a:cubicBezTo>
                <a:lnTo>
                  <a:pt x="8002060" y="4025011"/>
                </a:lnTo>
                <a:lnTo>
                  <a:pt x="8008292" y="4027968"/>
                </a:lnTo>
                <a:lnTo>
                  <a:pt x="7992334" y="4041820"/>
                </a:lnTo>
                <a:cubicBezTo>
                  <a:pt x="7930506" y="4094034"/>
                  <a:pt x="7963482" y="4065867"/>
                  <a:pt x="8000065" y="4048520"/>
                </a:cubicBezTo>
                <a:lnTo>
                  <a:pt x="8031592" y="4039025"/>
                </a:lnTo>
                <a:lnTo>
                  <a:pt x="8053318" y="4049335"/>
                </a:lnTo>
                <a:lnTo>
                  <a:pt x="8017697" y="4072248"/>
                </a:lnTo>
                <a:lnTo>
                  <a:pt x="7985290" y="4093172"/>
                </a:lnTo>
                <a:lnTo>
                  <a:pt x="7923267" y="4065271"/>
                </a:lnTo>
                <a:cubicBezTo>
                  <a:pt x="7897389" y="4054278"/>
                  <a:pt x="7871285" y="4044201"/>
                  <a:pt x="7846551" y="4036871"/>
                </a:cubicBezTo>
                <a:cubicBezTo>
                  <a:pt x="7856170" y="4047865"/>
                  <a:pt x="7913964" y="4074831"/>
                  <a:pt x="7969698" y="4098446"/>
                </a:cubicBezTo>
                <a:lnTo>
                  <a:pt x="7974668" y="4100447"/>
                </a:lnTo>
                <a:lnTo>
                  <a:pt x="7964820" y="4108411"/>
                </a:lnTo>
                <a:cubicBezTo>
                  <a:pt x="7959423" y="4113957"/>
                  <a:pt x="7960526" y="4116913"/>
                  <a:pt x="7972648" y="4115417"/>
                </a:cubicBezTo>
                <a:lnTo>
                  <a:pt x="7998199" y="4109917"/>
                </a:lnTo>
                <a:lnTo>
                  <a:pt x="8045471" y="4128943"/>
                </a:lnTo>
                <a:cubicBezTo>
                  <a:pt x="8066027" y="4136660"/>
                  <a:pt x="8079788" y="4141124"/>
                  <a:pt x="8080476" y="4139922"/>
                </a:cubicBezTo>
                <a:cubicBezTo>
                  <a:pt x="8081164" y="4138720"/>
                  <a:pt x="8068774" y="4131851"/>
                  <a:pt x="8037032" y="4116898"/>
                </a:cubicBezTo>
                <a:lnTo>
                  <a:pt x="8014619" y="4106554"/>
                </a:lnTo>
                <a:lnTo>
                  <a:pt x="8126058" y="4083835"/>
                </a:lnTo>
                <a:lnTo>
                  <a:pt x="8264876" y="4147221"/>
                </a:lnTo>
                <a:cubicBezTo>
                  <a:pt x="8307871" y="4165798"/>
                  <a:pt x="8345771" y="4180683"/>
                  <a:pt x="8374166" y="4188927"/>
                </a:cubicBezTo>
                <a:cubicBezTo>
                  <a:pt x="8471263" y="4218242"/>
                  <a:pt x="8291730" y="4128472"/>
                  <a:pt x="8418135" y="4192593"/>
                </a:cubicBezTo>
                <a:cubicBezTo>
                  <a:pt x="8359512" y="4139465"/>
                  <a:pt x="8324705" y="4119314"/>
                  <a:pt x="8255087" y="4082671"/>
                </a:cubicBezTo>
                <a:lnTo>
                  <a:pt x="8238260" y="4073607"/>
                </a:lnTo>
                <a:lnTo>
                  <a:pt x="8259113" y="4071741"/>
                </a:lnTo>
                <a:lnTo>
                  <a:pt x="8272518" y="4078292"/>
                </a:lnTo>
                <a:cubicBezTo>
                  <a:pt x="8286173" y="4085079"/>
                  <a:pt x="8299054" y="4091605"/>
                  <a:pt x="8310046" y="4097331"/>
                </a:cubicBezTo>
                <a:cubicBezTo>
                  <a:pt x="8445616" y="4170610"/>
                  <a:pt x="8458440" y="4168776"/>
                  <a:pt x="8594005" y="4212744"/>
                </a:cubicBezTo>
                <a:cubicBezTo>
                  <a:pt x="8562863" y="4245721"/>
                  <a:pt x="8531719" y="4231066"/>
                  <a:pt x="8489585" y="4218241"/>
                </a:cubicBezTo>
                <a:cubicBezTo>
                  <a:pt x="8405312" y="4201752"/>
                  <a:pt x="8476761" y="4249387"/>
                  <a:pt x="8504240" y="4267703"/>
                </a:cubicBezTo>
                <a:cubicBezTo>
                  <a:pt x="8507902" y="4260375"/>
                  <a:pt x="8511567" y="4262211"/>
                  <a:pt x="8513398" y="4267703"/>
                </a:cubicBezTo>
                <a:cubicBezTo>
                  <a:pt x="8504240" y="4238394"/>
                  <a:pt x="8573852" y="4302515"/>
                  <a:pt x="8615991" y="4227400"/>
                </a:cubicBezTo>
                <a:cubicBezTo>
                  <a:pt x="8643470" y="4179769"/>
                  <a:pt x="8687441" y="4161447"/>
                  <a:pt x="8687441" y="4144962"/>
                </a:cubicBezTo>
                <a:cubicBezTo>
                  <a:pt x="8680109" y="4108320"/>
                  <a:pt x="8775375" y="4108320"/>
                  <a:pt x="8729575" y="4104658"/>
                </a:cubicBezTo>
                <a:lnTo>
                  <a:pt x="8730600" y="4102443"/>
                </a:lnTo>
                <a:lnTo>
                  <a:pt x="8870597" y="4126138"/>
                </a:lnTo>
                <a:lnTo>
                  <a:pt x="9003167" y="4155758"/>
                </a:lnTo>
                <a:lnTo>
                  <a:pt x="9079550" y="4216534"/>
                </a:lnTo>
                <a:cubicBezTo>
                  <a:pt x="9176740" y="4286300"/>
                  <a:pt x="9291838" y="4349324"/>
                  <a:pt x="9392063" y="4394847"/>
                </a:cubicBezTo>
                <a:cubicBezTo>
                  <a:pt x="9482846" y="4433933"/>
                  <a:pt x="9587426" y="4468668"/>
                  <a:pt x="9688316" y="4456771"/>
                </a:cubicBezTo>
                <a:cubicBezTo>
                  <a:pt x="9736494" y="4451083"/>
                  <a:pt x="9777439" y="4426682"/>
                  <a:pt x="9812467" y="4394130"/>
                </a:cubicBezTo>
                <a:lnTo>
                  <a:pt x="9812703" y="4393870"/>
                </a:lnTo>
                <a:lnTo>
                  <a:pt x="9848149" y="4404555"/>
                </a:lnTo>
                <a:lnTo>
                  <a:pt x="9813170" y="4393351"/>
                </a:lnTo>
                <a:lnTo>
                  <a:pt x="9828625" y="4376183"/>
                </a:lnTo>
                <a:lnTo>
                  <a:pt x="9837160" y="4378906"/>
                </a:lnTo>
                <a:cubicBezTo>
                  <a:pt x="9905172" y="4401577"/>
                  <a:pt x="9973699" y="4420899"/>
                  <a:pt x="10041873" y="4439868"/>
                </a:cubicBezTo>
                <a:lnTo>
                  <a:pt x="10129813" y="4465408"/>
                </a:lnTo>
                <a:lnTo>
                  <a:pt x="10135566" y="4470838"/>
                </a:lnTo>
                <a:lnTo>
                  <a:pt x="10161398" y="4491392"/>
                </a:lnTo>
                <a:lnTo>
                  <a:pt x="10067987" y="4466846"/>
                </a:lnTo>
                <a:lnTo>
                  <a:pt x="10166806" y="4495695"/>
                </a:lnTo>
                <a:lnTo>
                  <a:pt x="10175664" y="4502743"/>
                </a:lnTo>
                <a:lnTo>
                  <a:pt x="10175021" y="4511239"/>
                </a:lnTo>
                <a:cubicBezTo>
                  <a:pt x="10175875" y="4518400"/>
                  <a:pt x="10178347" y="4526321"/>
                  <a:pt x="10183229" y="4535662"/>
                </a:cubicBezTo>
                <a:lnTo>
                  <a:pt x="10186028" y="4540725"/>
                </a:lnTo>
                <a:lnTo>
                  <a:pt x="10121505" y="4524599"/>
                </a:lnTo>
                <a:cubicBezTo>
                  <a:pt x="10106164" y="4521461"/>
                  <a:pt x="10097501" y="4520603"/>
                  <a:pt x="10095698" y="4521805"/>
                </a:cubicBezTo>
                <a:cubicBezTo>
                  <a:pt x="10092092" y="4524209"/>
                  <a:pt x="10115922" y="4534857"/>
                  <a:pt x="10168638" y="4552009"/>
                </a:cubicBezTo>
                <a:lnTo>
                  <a:pt x="10229731" y="4570863"/>
                </a:lnTo>
                <a:lnTo>
                  <a:pt x="10247025" y="4588695"/>
                </a:lnTo>
                <a:lnTo>
                  <a:pt x="10231726" y="4586153"/>
                </a:lnTo>
                <a:cubicBezTo>
                  <a:pt x="10166003" y="4575392"/>
                  <a:pt x="10098219" y="4566689"/>
                  <a:pt x="10220047" y="4613404"/>
                </a:cubicBezTo>
                <a:lnTo>
                  <a:pt x="10319601" y="4648409"/>
                </a:lnTo>
                <a:lnTo>
                  <a:pt x="10377972" y="4694853"/>
                </a:lnTo>
                <a:cubicBezTo>
                  <a:pt x="10475162" y="4764619"/>
                  <a:pt x="10590260" y="4827643"/>
                  <a:pt x="10690486" y="4873167"/>
                </a:cubicBezTo>
                <a:cubicBezTo>
                  <a:pt x="10781268" y="4912252"/>
                  <a:pt x="10885848" y="4946987"/>
                  <a:pt x="10986738" y="4935090"/>
                </a:cubicBezTo>
                <a:cubicBezTo>
                  <a:pt x="11010827" y="4932246"/>
                  <a:pt x="11033108" y="4924724"/>
                  <a:pt x="11053745" y="4913844"/>
                </a:cubicBezTo>
                <a:lnTo>
                  <a:pt x="11064513" y="4906044"/>
                </a:lnTo>
                <a:lnTo>
                  <a:pt x="11077018" y="4909128"/>
                </a:lnTo>
                <a:cubicBezTo>
                  <a:pt x="11163409" y="4934118"/>
                  <a:pt x="11297718" y="4990795"/>
                  <a:pt x="11348555" y="5007282"/>
                </a:cubicBezTo>
                <a:cubicBezTo>
                  <a:pt x="11392980" y="5022398"/>
                  <a:pt x="11410500" y="5026976"/>
                  <a:pt x="11411472" y="5025173"/>
                </a:cubicBezTo>
                <a:cubicBezTo>
                  <a:pt x="11414395" y="5019766"/>
                  <a:pt x="11268404" y="4956902"/>
                  <a:pt x="11253293" y="4948662"/>
                </a:cubicBezTo>
                <a:cubicBezTo>
                  <a:pt x="11291766" y="4935837"/>
                  <a:pt x="11376033" y="4994457"/>
                  <a:pt x="11310085" y="4948661"/>
                </a:cubicBezTo>
                <a:cubicBezTo>
                  <a:pt x="11284437" y="4930341"/>
                  <a:pt x="11277110" y="4926675"/>
                  <a:pt x="11275275" y="4928510"/>
                </a:cubicBezTo>
                <a:cubicBezTo>
                  <a:pt x="11256956" y="4912023"/>
                  <a:pt x="11215279" y="4892785"/>
                  <a:pt x="11173372" y="4875839"/>
                </a:cubicBezTo>
                <a:lnTo>
                  <a:pt x="11124661" y="4857153"/>
                </a:lnTo>
                <a:lnTo>
                  <a:pt x="11143078" y="4836694"/>
                </a:lnTo>
                <a:lnTo>
                  <a:pt x="11169019" y="4842402"/>
                </a:lnTo>
                <a:cubicBezTo>
                  <a:pt x="11167189" y="4844237"/>
                  <a:pt x="11167189" y="4844237"/>
                  <a:pt x="11165358" y="4844237"/>
                </a:cubicBezTo>
                <a:cubicBezTo>
                  <a:pt x="11165358" y="4844237"/>
                  <a:pt x="11163523" y="4844237"/>
                  <a:pt x="11163523" y="4844237"/>
                </a:cubicBezTo>
                <a:cubicBezTo>
                  <a:pt x="11152073" y="4842405"/>
                  <a:pt x="11145203" y="4841832"/>
                  <a:pt x="11141654" y="4841918"/>
                </a:cubicBezTo>
                <a:cubicBezTo>
                  <a:pt x="11131006" y="4842176"/>
                  <a:pt x="11150244" y="4848359"/>
                  <a:pt x="11165358" y="4844237"/>
                </a:cubicBezTo>
                <a:cubicBezTo>
                  <a:pt x="11236802" y="4855226"/>
                  <a:pt x="11150699" y="4847898"/>
                  <a:pt x="11152534" y="4853395"/>
                </a:cubicBezTo>
                <a:cubicBezTo>
                  <a:pt x="11247796" y="4871716"/>
                  <a:pt x="11430997" y="4955989"/>
                  <a:pt x="11526258" y="4996293"/>
                </a:cubicBezTo>
                <a:cubicBezTo>
                  <a:pt x="11661829" y="5053082"/>
                  <a:pt x="11927468" y="5192313"/>
                  <a:pt x="12041051" y="5225290"/>
                </a:cubicBezTo>
                <a:cubicBezTo>
                  <a:pt x="12138148" y="5254603"/>
                  <a:pt x="11958613" y="5164834"/>
                  <a:pt x="12085020" y="5228955"/>
                </a:cubicBezTo>
                <a:cubicBezTo>
                  <a:pt x="12026396" y="5175828"/>
                  <a:pt x="11991589" y="5155676"/>
                  <a:pt x="11921971" y="5119033"/>
                </a:cubicBezTo>
                <a:cubicBezTo>
                  <a:pt x="11680150" y="4990795"/>
                  <a:pt x="11888994" y="5087894"/>
                  <a:pt x="11976930" y="5133693"/>
                </a:cubicBezTo>
                <a:cubicBezTo>
                  <a:pt x="12078607" y="5188653"/>
                  <a:pt x="12111240" y="5201361"/>
                  <a:pt x="12178393" y="5222829"/>
                </a:cubicBezTo>
                <a:lnTo>
                  <a:pt x="12192000" y="5227139"/>
                </a:lnTo>
                <a:lnTo>
                  <a:pt x="12192000" y="5264937"/>
                </a:lnTo>
                <a:lnTo>
                  <a:pt x="12186181" y="5263792"/>
                </a:lnTo>
                <a:cubicBezTo>
                  <a:pt x="12176849" y="5261130"/>
                  <a:pt x="12167002" y="5257809"/>
                  <a:pt x="12156469" y="5254603"/>
                </a:cubicBezTo>
                <a:cubicBezTo>
                  <a:pt x="12072196" y="5238114"/>
                  <a:pt x="12143645" y="5285749"/>
                  <a:pt x="12171124" y="5304065"/>
                </a:cubicBezTo>
                <a:cubicBezTo>
                  <a:pt x="12174785" y="5296738"/>
                  <a:pt x="12178452" y="5298573"/>
                  <a:pt x="12180281" y="5304065"/>
                </a:cubicBezTo>
                <a:cubicBezTo>
                  <a:pt x="12177992" y="5296738"/>
                  <a:pt x="12180626" y="5295250"/>
                  <a:pt x="12186523" y="5295966"/>
                </a:cubicBezTo>
                <a:lnTo>
                  <a:pt x="12192000" y="5297053"/>
                </a:lnTo>
                <a:lnTo>
                  <a:pt x="12192000" y="6858712"/>
                </a:lnTo>
                <a:lnTo>
                  <a:pt x="0" y="68587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AED1A24-451A-446B-958A-948EBC0023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260" y="5273500"/>
            <a:ext cx="981919" cy="926276"/>
          </a:xfrm>
          <a:prstGeom prst="rect">
            <a:avLst/>
          </a:prstGeom>
          <a:effectLst/>
        </p:spPr>
      </p:pic>
      <p:sp>
        <p:nvSpPr>
          <p:cNvPr id="7" name="Прямоугольник 6"/>
          <p:cNvSpPr/>
          <p:nvPr/>
        </p:nvSpPr>
        <p:spPr>
          <a:xfrm>
            <a:off x="348963" y="4091533"/>
            <a:ext cx="7024207" cy="110799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defTabSz="412750" hangingPunct="0"/>
            <a:r>
              <a:rPr lang="ru-RU" sz="2200" b="1" kern="0" dirty="0" smtClean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  <a:sym typeface="Helvetica Neue"/>
              </a:rPr>
              <a:t>О </a:t>
            </a:r>
            <a:r>
              <a:rPr lang="ru-RU" sz="2200" b="1" kern="0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  <a:sym typeface="Helvetica Neue"/>
              </a:rPr>
              <a:t>реализации на территории Ульяновской области национального проекта «Демография» </a:t>
            </a:r>
            <a:endParaRPr lang="ru-RU" sz="2200" b="1" kern="0" dirty="0">
              <a:solidFill>
                <a:srgbClr val="2F313F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7230" y="5517918"/>
            <a:ext cx="2028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12750" hangingPunct="0"/>
            <a:r>
              <a:rPr lang="ru-RU" sz="2400" kern="0" dirty="0" smtClean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26.09.2022</a:t>
            </a:r>
            <a:endParaRPr lang="ru-RU" sz="2400" kern="0" dirty="0">
              <a:solidFill>
                <a:schemeClr val="accent5">
                  <a:lumMod val="75000"/>
                </a:schemeClr>
              </a:solidFill>
              <a:latin typeface="Montserrat" panose="00000500000000000000" pitchFamily="2" charset="-52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pic>
        <p:nvPicPr>
          <p:cNvPr id="10" name="Picture 2" descr="E:\Рабочий Стол\мин демограф\2c81831fa64b18e2487f89c5f19ff27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566" y="5301750"/>
            <a:ext cx="1455430" cy="110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2">
            <a:extLst>
              <a:ext uri="{FF2B5EF4-FFF2-40B4-BE49-F238E27FC236}">
                <a16:creationId xmlns:a16="http://schemas.microsoft.com/office/drawing/2014/main" xmlns="" id="{FA5931F6-23F3-B9AB-825A-550493F8B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4419" y="5561421"/>
            <a:ext cx="263848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300" b="1" spc="40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МИНСОЦБЛАГОПОЛУЧИЯ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300" b="1" spc="40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УЛЬЯНОВСКОЙ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3934206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E:\Рабочий Стол\мин демограф\shutterstock_11476329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79" b="17484"/>
          <a:stretch/>
        </p:blipFill>
        <p:spPr bwMode="auto">
          <a:xfrm>
            <a:off x="0" y="2442754"/>
            <a:ext cx="5977218" cy="441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олилиния 13">
            <a:extLst>
              <a:ext uri="{FF2B5EF4-FFF2-40B4-BE49-F238E27FC236}">
                <a16:creationId xmlns="" xmlns:a16="http://schemas.microsoft.com/office/drawing/2014/main" id="{B5E23D2F-E1D1-C746-8A21-46D760170C12}"/>
              </a:ext>
            </a:extLst>
          </p:cNvPr>
          <p:cNvSpPr/>
          <p:nvPr/>
        </p:nvSpPr>
        <p:spPr>
          <a:xfrm rot="10800000">
            <a:off x="0" y="1256406"/>
            <a:ext cx="5977218" cy="5601593"/>
          </a:xfrm>
          <a:custGeom>
            <a:avLst/>
            <a:gdLst>
              <a:gd name="connsiteX0" fmla="*/ 11889131 w 12192000"/>
              <a:gd name="connsiteY0" fmla="*/ 5270252 h 6858712"/>
              <a:gd name="connsiteX1" fmla="*/ 11894492 w 12192000"/>
              <a:gd name="connsiteY1" fmla="*/ 5274755 h 6858712"/>
              <a:gd name="connsiteX2" fmla="*/ 11923802 w 12192000"/>
              <a:gd name="connsiteY2" fmla="*/ 5298573 h 6858712"/>
              <a:gd name="connsiteX3" fmla="*/ 11963277 w 12192000"/>
              <a:gd name="connsiteY3" fmla="*/ 5327569 h 6858712"/>
              <a:gd name="connsiteX4" fmla="*/ 11889131 w 12192000"/>
              <a:gd name="connsiteY4" fmla="*/ 5270252 h 6858712"/>
              <a:gd name="connsiteX5" fmla="*/ 11513435 w 12192000"/>
              <a:gd name="connsiteY5" fmla="*/ 5073234 h 6858712"/>
              <a:gd name="connsiteX6" fmla="*/ 11747360 w 12192000"/>
              <a:gd name="connsiteY6" fmla="*/ 5176284 h 6858712"/>
              <a:gd name="connsiteX7" fmla="*/ 11665491 w 12192000"/>
              <a:gd name="connsiteY7" fmla="*/ 5135524 h 6858712"/>
              <a:gd name="connsiteX8" fmla="*/ 11513435 w 12192000"/>
              <a:gd name="connsiteY8" fmla="*/ 5073234 h 6858712"/>
              <a:gd name="connsiteX9" fmla="*/ 11797030 w 12192000"/>
              <a:gd name="connsiteY9" fmla="*/ 5036901 h 6858712"/>
              <a:gd name="connsiteX10" fmla="*/ 11804525 w 12192000"/>
              <a:gd name="connsiteY10" fmla="*/ 5053830 h 6858712"/>
              <a:gd name="connsiteX11" fmla="*/ 11791898 w 12192000"/>
              <a:gd name="connsiteY11" fmla="*/ 5051251 h 6858712"/>
              <a:gd name="connsiteX12" fmla="*/ 11793208 w 12192000"/>
              <a:gd name="connsiteY12" fmla="*/ 5037331 h 6858712"/>
              <a:gd name="connsiteX13" fmla="*/ 11797030 w 12192000"/>
              <a:gd name="connsiteY13" fmla="*/ 5036901 h 6858712"/>
              <a:gd name="connsiteX14" fmla="*/ 11333900 w 12192000"/>
              <a:gd name="connsiteY14" fmla="*/ 4957820 h 6858712"/>
              <a:gd name="connsiteX15" fmla="*/ 11474963 w 12192000"/>
              <a:gd name="connsiteY15" fmla="*/ 5021941 h 6858712"/>
              <a:gd name="connsiteX16" fmla="*/ 11535422 w 12192000"/>
              <a:gd name="connsiteY16" fmla="*/ 5042093 h 6858712"/>
              <a:gd name="connsiteX17" fmla="*/ 11333900 w 12192000"/>
              <a:gd name="connsiteY17" fmla="*/ 4957820 h 6858712"/>
              <a:gd name="connsiteX18" fmla="*/ 11407180 w 12192000"/>
              <a:gd name="connsiteY18" fmla="*/ 4770958 h 6858712"/>
              <a:gd name="connsiteX19" fmla="*/ 11531757 w 12192000"/>
              <a:gd name="connsiteY19" fmla="*/ 4802098 h 6858712"/>
              <a:gd name="connsiteX20" fmla="*/ 11546916 w 12192000"/>
              <a:gd name="connsiteY20" fmla="*/ 4808427 h 6858712"/>
              <a:gd name="connsiteX21" fmla="*/ 11407180 w 12192000"/>
              <a:gd name="connsiteY21" fmla="*/ 4770958 h 6858712"/>
              <a:gd name="connsiteX22" fmla="*/ 10357519 w 12192000"/>
              <a:gd name="connsiteY22" fmla="*/ 4668394 h 6858712"/>
              <a:gd name="connsiteX23" fmla="*/ 10359056 w 12192000"/>
              <a:gd name="connsiteY23" fmla="*/ 4670472 h 6858712"/>
              <a:gd name="connsiteX24" fmla="*/ 10357519 w 12192000"/>
              <a:gd name="connsiteY24" fmla="*/ 4668394 h 6858712"/>
              <a:gd name="connsiteX25" fmla="*/ 10183660 w 12192000"/>
              <a:gd name="connsiteY25" fmla="*/ 4509105 h 6858712"/>
              <a:gd name="connsiteX26" fmla="*/ 10193333 w 12192000"/>
              <a:gd name="connsiteY26" fmla="*/ 4516802 h 6858712"/>
              <a:gd name="connsiteX27" fmla="*/ 10198047 w 12192000"/>
              <a:gd name="connsiteY27" fmla="*/ 4528854 h 6858712"/>
              <a:gd name="connsiteX28" fmla="*/ 10209201 w 12192000"/>
              <a:gd name="connsiteY28" fmla="*/ 4546188 h 6858712"/>
              <a:gd name="connsiteX29" fmla="*/ 10210562 w 12192000"/>
              <a:gd name="connsiteY29" fmla="*/ 4547849 h 6858712"/>
              <a:gd name="connsiteX30" fmla="*/ 10191081 w 12192000"/>
              <a:gd name="connsiteY30" fmla="*/ 4542147 h 6858712"/>
              <a:gd name="connsiteX31" fmla="*/ 10187281 w 12192000"/>
              <a:gd name="connsiteY31" fmla="*/ 4530934 h 6858712"/>
              <a:gd name="connsiteX32" fmla="*/ 10183329 w 12192000"/>
              <a:gd name="connsiteY32" fmla="*/ 4514594 h 6858712"/>
              <a:gd name="connsiteX33" fmla="*/ 9845313 w 12192000"/>
              <a:gd name="connsiteY33" fmla="*/ 4357647 h 6858712"/>
              <a:gd name="connsiteX34" fmla="*/ 9952173 w 12192000"/>
              <a:gd name="connsiteY34" fmla="*/ 4392935 h 6858712"/>
              <a:gd name="connsiteX35" fmla="*/ 10042342 w 12192000"/>
              <a:gd name="connsiteY35" fmla="*/ 4422877 h 6858712"/>
              <a:gd name="connsiteX36" fmla="*/ 10089974 w 12192000"/>
              <a:gd name="connsiteY36" fmla="*/ 4439365 h 6858712"/>
              <a:gd name="connsiteX37" fmla="*/ 10110847 w 12192000"/>
              <a:gd name="connsiteY37" fmla="*/ 4448273 h 6858712"/>
              <a:gd name="connsiteX38" fmla="*/ 10122765 w 12192000"/>
              <a:gd name="connsiteY38" fmla="*/ 4458753 h 6858712"/>
              <a:gd name="connsiteX39" fmla="*/ 10123396 w 12192000"/>
              <a:gd name="connsiteY39" fmla="*/ 4459348 h 6858712"/>
              <a:gd name="connsiteX40" fmla="*/ 10107868 w 12192000"/>
              <a:gd name="connsiteY40" fmla="*/ 4455782 h 6858712"/>
              <a:gd name="connsiteX41" fmla="*/ 9899675 w 12192000"/>
              <a:gd name="connsiteY41" fmla="*/ 4389441 h 6858712"/>
              <a:gd name="connsiteX42" fmla="*/ 9835855 w 12192000"/>
              <a:gd name="connsiteY42" fmla="*/ 4368152 h 6858712"/>
              <a:gd name="connsiteX43" fmla="*/ 8222246 w 12192000"/>
              <a:gd name="connsiteY43" fmla="*/ 4233890 h 6858712"/>
              <a:gd name="connsiteX44" fmla="*/ 8227607 w 12192000"/>
              <a:gd name="connsiteY44" fmla="*/ 4238393 h 6858712"/>
              <a:gd name="connsiteX45" fmla="*/ 8256917 w 12192000"/>
              <a:gd name="connsiteY45" fmla="*/ 4262212 h 6858712"/>
              <a:gd name="connsiteX46" fmla="*/ 8296394 w 12192000"/>
              <a:gd name="connsiteY46" fmla="*/ 4291207 h 6858712"/>
              <a:gd name="connsiteX47" fmla="*/ 8222246 w 12192000"/>
              <a:gd name="connsiteY47" fmla="*/ 4233890 h 6858712"/>
              <a:gd name="connsiteX48" fmla="*/ 9059097 w 12192000"/>
              <a:gd name="connsiteY48" fmla="*/ 4190075 h 6858712"/>
              <a:gd name="connsiteX49" fmla="*/ 9060634 w 12192000"/>
              <a:gd name="connsiteY49" fmla="*/ 4192151 h 6858712"/>
              <a:gd name="connsiteX50" fmla="*/ 9059097 w 12192000"/>
              <a:gd name="connsiteY50" fmla="*/ 4190075 h 6858712"/>
              <a:gd name="connsiteX51" fmla="*/ 9379962 w 12192000"/>
              <a:gd name="connsiteY51" fmla="*/ 4152010 h 6858712"/>
              <a:gd name="connsiteX52" fmla="*/ 9427706 w 12192000"/>
              <a:gd name="connsiteY52" fmla="*/ 4166852 h 6858712"/>
              <a:gd name="connsiteX53" fmla="*/ 9747390 w 12192000"/>
              <a:gd name="connsiteY53" fmla="*/ 4268990 h 6858712"/>
              <a:gd name="connsiteX54" fmla="*/ 9783105 w 12192000"/>
              <a:gd name="connsiteY54" fmla="*/ 4282283 h 6858712"/>
              <a:gd name="connsiteX55" fmla="*/ 9794941 w 12192000"/>
              <a:gd name="connsiteY55" fmla="*/ 4287041 h 6858712"/>
              <a:gd name="connsiteX56" fmla="*/ 9766743 w 12192000"/>
              <a:gd name="connsiteY56" fmla="*/ 4287935 h 6858712"/>
              <a:gd name="connsiteX57" fmla="*/ 9725113 w 12192000"/>
              <a:gd name="connsiteY57" fmla="*/ 4277126 h 6858712"/>
              <a:gd name="connsiteX58" fmla="*/ 9452421 w 12192000"/>
              <a:gd name="connsiteY58" fmla="*/ 4199048 h 6858712"/>
              <a:gd name="connsiteX59" fmla="*/ 9418782 w 12192000"/>
              <a:gd name="connsiteY59" fmla="*/ 4189106 h 6858712"/>
              <a:gd name="connsiteX60" fmla="*/ 9372008 w 12192000"/>
              <a:gd name="connsiteY60" fmla="*/ 4164392 h 6858712"/>
              <a:gd name="connsiteX61" fmla="*/ 9351235 w 12192000"/>
              <a:gd name="connsiteY61" fmla="*/ 4152328 h 6858712"/>
              <a:gd name="connsiteX62" fmla="*/ 9285805 w 12192000"/>
              <a:gd name="connsiteY62" fmla="*/ 4149194 h 6858712"/>
              <a:gd name="connsiteX63" fmla="*/ 9297620 w 12192000"/>
              <a:gd name="connsiteY63" fmla="*/ 4151171 h 6858712"/>
              <a:gd name="connsiteX64" fmla="*/ 9306739 w 12192000"/>
              <a:gd name="connsiteY64" fmla="*/ 4155837 h 6858712"/>
              <a:gd name="connsiteX65" fmla="*/ 9293053 w 12192000"/>
              <a:gd name="connsiteY65" fmla="*/ 4151741 h 6858712"/>
              <a:gd name="connsiteX66" fmla="*/ 8662486 w 12192000"/>
              <a:gd name="connsiteY66" fmla="*/ 4139136 h 6858712"/>
              <a:gd name="connsiteX67" fmla="*/ 8672728 w 12192000"/>
              <a:gd name="connsiteY67" fmla="*/ 4150343 h 6858712"/>
              <a:gd name="connsiteX68" fmla="*/ 8665454 w 12192000"/>
              <a:gd name="connsiteY68" fmla="*/ 4165114 h 6858712"/>
              <a:gd name="connsiteX69" fmla="*/ 8652630 w 12192000"/>
              <a:gd name="connsiteY69" fmla="*/ 4159617 h 6858712"/>
              <a:gd name="connsiteX70" fmla="*/ 8662486 w 12192000"/>
              <a:gd name="connsiteY70" fmla="*/ 4139136 h 6858712"/>
              <a:gd name="connsiteX71" fmla="*/ 12160817 w 12192000"/>
              <a:gd name="connsiteY71" fmla="*/ 4107052 h 6858712"/>
              <a:gd name="connsiteX72" fmla="*/ 12192000 w 12192000"/>
              <a:gd name="connsiteY72" fmla="*/ 4107988 h 6858712"/>
              <a:gd name="connsiteX73" fmla="*/ 12192000 w 12192000"/>
              <a:gd name="connsiteY73" fmla="*/ 4233854 h 6858712"/>
              <a:gd name="connsiteX74" fmla="*/ 12104712 w 12192000"/>
              <a:gd name="connsiteY74" fmla="*/ 4156091 h 6858712"/>
              <a:gd name="connsiteX75" fmla="*/ 12044796 w 12192000"/>
              <a:gd name="connsiteY75" fmla="*/ 4107089 h 6858712"/>
              <a:gd name="connsiteX76" fmla="*/ 8886687 w 12192000"/>
              <a:gd name="connsiteY76" fmla="*/ 3999591 h 6858712"/>
              <a:gd name="connsiteX77" fmla="*/ 8883140 w 12192000"/>
              <a:gd name="connsiteY77" fmla="*/ 4008434 h 6858712"/>
              <a:gd name="connsiteX78" fmla="*/ 8885089 w 12192000"/>
              <a:gd name="connsiteY78" fmla="*/ 4002287 h 6858712"/>
              <a:gd name="connsiteX79" fmla="*/ 8886687 w 12192000"/>
              <a:gd name="connsiteY79" fmla="*/ 3999591 h 6858712"/>
              <a:gd name="connsiteX80" fmla="*/ 8862945 w 12192000"/>
              <a:gd name="connsiteY80" fmla="*/ 3994805 h 6858712"/>
              <a:gd name="connsiteX81" fmla="*/ 8882631 w 12192000"/>
              <a:gd name="connsiteY81" fmla="*/ 3998651 h 6858712"/>
              <a:gd name="connsiteX82" fmla="*/ 8878197 w 12192000"/>
              <a:gd name="connsiteY82" fmla="*/ 4012760 h 6858712"/>
              <a:gd name="connsiteX83" fmla="*/ 8862534 w 12192000"/>
              <a:gd name="connsiteY83" fmla="*/ 4008844 h 6858712"/>
              <a:gd name="connsiteX84" fmla="*/ 8875359 w 12192000"/>
              <a:gd name="connsiteY84" fmla="*/ 4025334 h 6858712"/>
              <a:gd name="connsiteX85" fmla="*/ 8860703 w 12192000"/>
              <a:gd name="connsiteY85" fmla="*/ 4008844 h 6858712"/>
              <a:gd name="connsiteX86" fmla="*/ 8849406 w 12192000"/>
              <a:gd name="connsiteY86" fmla="*/ 4006423 h 6858712"/>
              <a:gd name="connsiteX87" fmla="*/ 8858547 w 12192000"/>
              <a:gd name="connsiteY87" fmla="*/ 3999372 h 6858712"/>
              <a:gd name="connsiteX88" fmla="*/ 7667016 w 12192000"/>
              <a:gd name="connsiteY88" fmla="*/ 3921457 h 6858712"/>
              <a:gd name="connsiteX89" fmla="*/ 7808078 w 12192000"/>
              <a:gd name="connsiteY89" fmla="*/ 3985579 h 6858712"/>
              <a:gd name="connsiteX90" fmla="*/ 7868538 w 12192000"/>
              <a:gd name="connsiteY90" fmla="*/ 4005730 h 6858712"/>
              <a:gd name="connsiteX91" fmla="*/ 7667016 w 12192000"/>
              <a:gd name="connsiteY91" fmla="*/ 3921457 h 6858712"/>
              <a:gd name="connsiteX92" fmla="*/ 7244815 w 12192000"/>
              <a:gd name="connsiteY92" fmla="*/ 3814177 h 6858712"/>
              <a:gd name="connsiteX93" fmla="*/ 7249321 w 12192000"/>
              <a:gd name="connsiteY93" fmla="*/ 3828026 h 6858712"/>
              <a:gd name="connsiteX94" fmla="*/ 7253446 w 12192000"/>
              <a:gd name="connsiteY94" fmla="*/ 3816174 h 6858712"/>
              <a:gd name="connsiteX95" fmla="*/ 7244815 w 12192000"/>
              <a:gd name="connsiteY95" fmla="*/ 3814177 h 6858712"/>
              <a:gd name="connsiteX96" fmla="*/ 7740295 w 12192000"/>
              <a:gd name="connsiteY96" fmla="*/ 3734596 h 6858712"/>
              <a:gd name="connsiteX97" fmla="*/ 7864871 w 12192000"/>
              <a:gd name="connsiteY97" fmla="*/ 3765736 h 6858712"/>
              <a:gd name="connsiteX98" fmla="*/ 7880033 w 12192000"/>
              <a:gd name="connsiteY98" fmla="*/ 3772065 h 6858712"/>
              <a:gd name="connsiteX99" fmla="*/ 7740295 w 12192000"/>
              <a:gd name="connsiteY99" fmla="*/ 3734596 h 6858712"/>
              <a:gd name="connsiteX100" fmla="*/ 11591909 w 12192000"/>
              <a:gd name="connsiteY100" fmla="*/ 3718427 h 6858712"/>
              <a:gd name="connsiteX101" fmla="*/ 11635174 w 12192000"/>
              <a:gd name="connsiteY101" fmla="*/ 3740613 h 6858712"/>
              <a:gd name="connsiteX102" fmla="*/ 11637051 w 12192000"/>
              <a:gd name="connsiteY102" fmla="*/ 3741872 h 6858712"/>
              <a:gd name="connsiteX103" fmla="*/ 11639408 w 12192000"/>
              <a:gd name="connsiteY103" fmla="*/ 3744288 h 6858712"/>
              <a:gd name="connsiteX104" fmla="*/ 11614266 w 12192000"/>
              <a:gd name="connsiteY104" fmla="*/ 3734342 h 6858712"/>
              <a:gd name="connsiteX105" fmla="*/ 11590738 w 12192000"/>
              <a:gd name="connsiteY105" fmla="*/ 3719892 h 6858712"/>
              <a:gd name="connsiteX106" fmla="*/ 11591909 w 12192000"/>
              <a:gd name="connsiteY106" fmla="*/ 3718427 h 6858712"/>
              <a:gd name="connsiteX107" fmla="*/ 9613492 w 12192000"/>
              <a:gd name="connsiteY107" fmla="*/ 3660132 h 6858712"/>
              <a:gd name="connsiteX108" fmla="*/ 9648466 w 12192000"/>
              <a:gd name="connsiteY108" fmla="*/ 3661164 h 6858712"/>
              <a:gd name="connsiteX109" fmla="*/ 9653663 w 12192000"/>
              <a:gd name="connsiteY109" fmla="*/ 3661298 h 6858712"/>
              <a:gd name="connsiteX110" fmla="*/ 9673278 w 12192000"/>
              <a:gd name="connsiteY110" fmla="*/ 3667643 h 6858712"/>
              <a:gd name="connsiteX111" fmla="*/ 9662902 w 12192000"/>
              <a:gd name="connsiteY111" fmla="*/ 3697921 h 6858712"/>
              <a:gd name="connsiteX112" fmla="*/ 9637380 w 12192000"/>
              <a:gd name="connsiteY112" fmla="*/ 3693674 h 6858712"/>
              <a:gd name="connsiteX113" fmla="*/ 9630216 w 12192000"/>
              <a:gd name="connsiteY113" fmla="*/ 3691314 h 6858712"/>
              <a:gd name="connsiteX114" fmla="*/ 9603841 w 12192000"/>
              <a:gd name="connsiteY114" fmla="*/ 3664198 h 6858712"/>
              <a:gd name="connsiteX115" fmla="*/ 11650752 w 12192000"/>
              <a:gd name="connsiteY115" fmla="*/ 3657655 h 6858712"/>
              <a:gd name="connsiteX116" fmla="*/ 11652346 w 12192000"/>
              <a:gd name="connsiteY116" fmla="*/ 3658248 h 6858712"/>
              <a:gd name="connsiteX117" fmla="*/ 11740509 w 12192000"/>
              <a:gd name="connsiteY117" fmla="*/ 3690841 h 6858712"/>
              <a:gd name="connsiteX118" fmla="*/ 11746577 w 12192000"/>
              <a:gd name="connsiteY118" fmla="*/ 3693633 h 6858712"/>
              <a:gd name="connsiteX119" fmla="*/ 11698525 w 12192000"/>
              <a:gd name="connsiteY119" fmla="*/ 3678509 h 6858712"/>
              <a:gd name="connsiteX120" fmla="*/ 7093879 w 12192000"/>
              <a:gd name="connsiteY120" fmla="*/ 3648355 h 6858712"/>
              <a:gd name="connsiteX121" fmla="*/ 7091768 w 12192000"/>
              <a:gd name="connsiteY121" fmla="*/ 3659480 h 6858712"/>
              <a:gd name="connsiteX122" fmla="*/ 7110092 w 12192000"/>
              <a:gd name="connsiteY122" fmla="*/ 3670474 h 6858712"/>
              <a:gd name="connsiteX123" fmla="*/ 7121654 w 12192000"/>
              <a:gd name="connsiteY123" fmla="*/ 3667725 h 6858712"/>
              <a:gd name="connsiteX124" fmla="*/ 7093879 w 12192000"/>
              <a:gd name="connsiteY124" fmla="*/ 3648355 h 6858712"/>
              <a:gd name="connsiteX125" fmla="*/ 11586413 w 12192000"/>
              <a:gd name="connsiteY125" fmla="*/ 3639175 h 6858712"/>
              <a:gd name="connsiteX126" fmla="*/ 11637256 w 12192000"/>
              <a:gd name="connsiteY126" fmla="*/ 3660395 h 6858712"/>
              <a:gd name="connsiteX127" fmla="*/ 11659981 w 12192000"/>
              <a:gd name="connsiteY127" fmla="*/ 3672698 h 6858712"/>
              <a:gd name="connsiteX128" fmla="*/ 11648278 w 12192000"/>
              <a:gd name="connsiteY128" fmla="*/ 3667364 h 6858712"/>
              <a:gd name="connsiteX129" fmla="*/ 11602669 w 12192000"/>
              <a:gd name="connsiteY129" fmla="*/ 3648930 h 6858712"/>
              <a:gd name="connsiteX130" fmla="*/ 11586413 w 12192000"/>
              <a:gd name="connsiteY130" fmla="*/ 3639175 h 6858712"/>
              <a:gd name="connsiteX131" fmla="*/ 11512543 w 12192000"/>
              <a:gd name="connsiteY131" fmla="*/ 3637275 h 6858712"/>
              <a:gd name="connsiteX132" fmla="*/ 11649217 w 12192000"/>
              <a:gd name="connsiteY132" fmla="*/ 3677829 h 6858712"/>
              <a:gd name="connsiteX133" fmla="*/ 11708573 w 12192000"/>
              <a:gd name="connsiteY133" fmla="*/ 3701080 h 6858712"/>
              <a:gd name="connsiteX134" fmla="*/ 11749495 w 12192000"/>
              <a:gd name="connsiteY134" fmla="*/ 3714851 h 6858712"/>
              <a:gd name="connsiteX135" fmla="*/ 11740029 w 12192000"/>
              <a:gd name="connsiteY135" fmla="*/ 3717739 h 6858712"/>
              <a:gd name="connsiteX136" fmla="*/ 11728983 w 12192000"/>
              <a:gd name="connsiteY136" fmla="*/ 3720824 h 6858712"/>
              <a:gd name="connsiteX137" fmla="*/ 11713583 w 12192000"/>
              <a:gd name="connsiteY137" fmla="*/ 3714957 h 6858712"/>
              <a:gd name="connsiteX138" fmla="*/ 11631503 w 12192000"/>
              <a:gd name="connsiteY138" fmla="*/ 3685836 h 6858712"/>
              <a:gd name="connsiteX139" fmla="*/ 11629286 w 12192000"/>
              <a:gd name="connsiteY139" fmla="*/ 3685397 h 6858712"/>
              <a:gd name="connsiteX140" fmla="*/ 11709763 w 12192000"/>
              <a:gd name="connsiteY140" fmla="*/ 3721709 h 6858712"/>
              <a:gd name="connsiteX141" fmla="*/ 11717704 w 12192000"/>
              <a:gd name="connsiteY141" fmla="*/ 3723975 h 6858712"/>
              <a:gd name="connsiteX142" fmla="*/ 11684827 w 12192000"/>
              <a:gd name="connsiteY142" fmla="*/ 3733157 h 6858712"/>
              <a:gd name="connsiteX143" fmla="*/ 11639230 w 12192000"/>
              <a:gd name="connsiteY143" fmla="*/ 3719266 h 6858712"/>
              <a:gd name="connsiteX144" fmla="*/ 11550552 w 12192000"/>
              <a:gd name="connsiteY144" fmla="*/ 3687109 h 6858712"/>
              <a:gd name="connsiteX145" fmla="*/ 11494992 w 12192000"/>
              <a:gd name="connsiteY145" fmla="*/ 3662623 h 6858712"/>
              <a:gd name="connsiteX146" fmla="*/ 11488526 w 12192000"/>
              <a:gd name="connsiteY146" fmla="*/ 3657354 h 6858712"/>
              <a:gd name="connsiteX147" fmla="*/ 11490951 w 12192000"/>
              <a:gd name="connsiteY147" fmla="*/ 3653338 h 6858712"/>
              <a:gd name="connsiteX148" fmla="*/ 11481016 w 12192000"/>
              <a:gd name="connsiteY148" fmla="*/ 3649818 h 6858712"/>
              <a:gd name="connsiteX149" fmla="*/ 11479868 w 12192000"/>
              <a:gd name="connsiteY149" fmla="*/ 3650298 h 6858712"/>
              <a:gd name="connsiteX150" fmla="*/ 11467020 w 12192000"/>
              <a:gd name="connsiteY150" fmla="*/ 3639827 h 6858712"/>
              <a:gd name="connsiteX151" fmla="*/ 7033051 w 12192000"/>
              <a:gd name="connsiteY151" fmla="*/ 3631952 h 6858712"/>
              <a:gd name="connsiteX152" fmla="*/ 7072160 w 12192000"/>
              <a:gd name="connsiteY152" fmla="*/ 3648376 h 6858712"/>
              <a:gd name="connsiteX153" fmla="*/ 7056965 w 12192000"/>
              <a:gd name="connsiteY153" fmla="*/ 3641164 h 6858712"/>
              <a:gd name="connsiteX154" fmla="*/ 7033051 w 12192000"/>
              <a:gd name="connsiteY154" fmla="*/ 3631952 h 6858712"/>
              <a:gd name="connsiteX155" fmla="*/ 6428819 w 12192000"/>
              <a:gd name="connsiteY155" fmla="*/ 3485442 h 6858712"/>
              <a:gd name="connsiteX156" fmla="*/ 6564154 w 12192000"/>
              <a:gd name="connsiteY156" fmla="*/ 3534905 h 6858712"/>
              <a:gd name="connsiteX157" fmla="*/ 6553169 w 12192000"/>
              <a:gd name="connsiteY157" fmla="*/ 3577043 h 6858712"/>
              <a:gd name="connsiteX158" fmla="*/ 7040474 w 12192000"/>
              <a:gd name="connsiteY158" fmla="*/ 3747420 h 6858712"/>
              <a:gd name="connsiteX159" fmla="*/ 7084442 w 12192000"/>
              <a:gd name="connsiteY159" fmla="*/ 3769402 h 6858712"/>
              <a:gd name="connsiteX160" fmla="*/ 7033147 w 12192000"/>
              <a:gd name="connsiteY160" fmla="*/ 3730929 h 6858712"/>
              <a:gd name="connsiteX161" fmla="*/ 7269474 w 12192000"/>
              <a:gd name="connsiteY161" fmla="*/ 3820698 h 6858712"/>
              <a:gd name="connsiteX162" fmla="*/ 7296953 w 12192000"/>
              <a:gd name="connsiteY162" fmla="*/ 3837185 h 6858712"/>
              <a:gd name="connsiteX163" fmla="*/ 7331761 w 12192000"/>
              <a:gd name="connsiteY163" fmla="*/ 3853675 h 6858712"/>
              <a:gd name="connsiteX164" fmla="*/ 7344583 w 12192000"/>
              <a:gd name="connsiteY164" fmla="*/ 3861003 h 6858712"/>
              <a:gd name="connsiteX165" fmla="*/ 7681671 w 12192000"/>
              <a:gd name="connsiteY165" fmla="*/ 3970919 h 6858712"/>
              <a:gd name="connsiteX166" fmla="*/ 7744587 w 12192000"/>
              <a:gd name="connsiteY166" fmla="*/ 3988811 h 6858712"/>
              <a:gd name="connsiteX167" fmla="*/ 7586409 w 12192000"/>
              <a:gd name="connsiteY167" fmla="*/ 3912299 h 6858712"/>
              <a:gd name="connsiteX168" fmla="*/ 7643203 w 12192000"/>
              <a:gd name="connsiteY168" fmla="*/ 3912299 h 6858712"/>
              <a:gd name="connsiteX169" fmla="*/ 7608391 w 12192000"/>
              <a:gd name="connsiteY169" fmla="*/ 3892148 h 6858712"/>
              <a:gd name="connsiteX170" fmla="*/ 7403210 w 12192000"/>
              <a:gd name="connsiteY170" fmla="*/ 3800547 h 6858712"/>
              <a:gd name="connsiteX171" fmla="*/ 6586139 w 12192000"/>
              <a:gd name="connsiteY171" fmla="*/ 3523914 h 6858712"/>
              <a:gd name="connsiteX172" fmla="*/ 6428819 w 12192000"/>
              <a:gd name="connsiteY172" fmla="*/ 3485442 h 6858712"/>
              <a:gd name="connsiteX173" fmla="*/ 11856749 w 12192000"/>
              <a:gd name="connsiteY173" fmla="*/ 3472336 h 6858712"/>
              <a:gd name="connsiteX174" fmla="*/ 11862438 w 12192000"/>
              <a:gd name="connsiteY174" fmla="*/ 3475685 h 6858712"/>
              <a:gd name="connsiteX175" fmla="*/ 11851324 w 12192000"/>
              <a:gd name="connsiteY175" fmla="*/ 3477473 h 6858712"/>
              <a:gd name="connsiteX176" fmla="*/ 11845646 w 12192000"/>
              <a:gd name="connsiteY176" fmla="*/ 3475781 h 6858712"/>
              <a:gd name="connsiteX177" fmla="*/ 11844462 w 12192000"/>
              <a:gd name="connsiteY177" fmla="*/ 3475191 h 6858712"/>
              <a:gd name="connsiteX178" fmla="*/ 12137103 w 12192000"/>
              <a:gd name="connsiteY178" fmla="*/ 3288447 h 6858712"/>
              <a:gd name="connsiteX179" fmla="*/ 12138147 w 12192000"/>
              <a:gd name="connsiteY179" fmla="*/ 3289022 h 6858712"/>
              <a:gd name="connsiteX180" fmla="*/ 12142001 w 12192000"/>
              <a:gd name="connsiteY180" fmla="*/ 3290141 h 6858712"/>
              <a:gd name="connsiteX181" fmla="*/ 12137103 w 12192000"/>
              <a:gd name="connsiteY181" fmla="*/ 3288447 h 6858712"/>
              <a:gd name="connsiteX182" fmla="*/ 5979753 w 12192000"/>
              <a:gd name="connsiteY182" fmla="*/ 3267435 h 6858712"/>
              <a:gd name="connsiteX183" fmla="*/ 6375463 w 12192000"/>
              <a:gd name="connsiteY183" fmla="*/ 3386515 h 6858712"/>
              <a:gd name="connsiteX184" fmla="*/ 6465229 w 12192000"/>
              <a:gd name="connsiteY184" fmla="*/ 3424987 h 6858712"/>
              <a:gd name="connsiteX185" fmla="*/ 5979753 w 12192000"/>
              <a:gd name="connsiteY185" fmla="*/ 3267435 h 6858712"/>
              <a:gd name="connsiteX186" fmla="*/ 5763312 w 12192000"/>
              <a:gd name="connsiteY186" fmla="*/ 3230586 h 6858712"/>
              <a:gd name="connsiteX187" fmla="*/ 5860672 w 12192000"/>
              <a:gd name="connsiteY187" fmla="*/ 3258272 h 6858712"/>
              <a:gd name="connsiteX188" fmla="*/ 5831818 w 12192000"/>
              <a:gd name="connsiteY188" fmla="*/ 3251835 h 6858712"/>
              <a:gd name="connsiteX189" fmla="*/ 12192000 w 12192000"/>
              <a:gd name="connsiteY189" fmla="*/ 3230316 h 6858712"/>
              <a:gd name="connsiteX190" fmla="*/ 12192000 w 12192000"/>
              <a:gd name="connsiteY190" fmla="*/ 3297949 h 6858712"/>
              <a:gd name="connsiteX191" fmla="*/ 12125919 w 12192000"/>
              <a:gd name="connsiteY191" fmla="*/ 3297356 h 6858712"/>
              <a:gd name="connsiteX192" fmla="*/ 12039571 w 12192000"/>
              <a:gd name="connsiteY192" fmla="*/ 3288684 h 6858712"/>
              <a:gd name="connsiteX193" fmla="*/ 11980764 w 12192000"/>
              <a:gd name="connsiteY193" fmla="*/ 3279008 h 6858712"/>
              <a:gd name="connsiteX194" fmla="*/ 11983147 w 12192000"/>
              <a:gd name="connsiteY194" fmla="*/ 3276917 h 6858712"/>
              <a:gd name="connsiteX195" fmla="*/ 12003459 w 12192000"/>
              <a:gd name="connsiteY195" fmla="*/ 3279885 h 6858712"/>
              <a:gd name="connsiteX196" fmla="*/ 12086085 w 12192000"/>
              <a:gd name="connsiteY196" fmla="*/ 3286144 h 6858712"/>
              <a:gd name="connsiteX197" fmla="*/ 12089078 w 12192000"/>
              <a:gd name="connsiteY197" fmla="*/ 3283547 h 6858712"/>
              <a:gd name="connsiteX198" fmla="*/ 11995493 w 12192000"/>
              <a:gd name="connsiteY198" fmla="*/ 3270474 h 6858712"/>
              <a:gd name="connsiteX199" fmla="*/ 12016091 w 12192000"/>
              <a:gd name="connsiteY199" fmla="*/ 3260472 h 6858712"/>
              <a:gd name="connsiteX200" fmla="*/ 12019336 w 12192000"/>
              <a:gd name="connsiteY200" fmla="*/ 3256985 h 6858712"/>
              <a:gd name="connsiteX201" fmla="*/ 12020924 w 12192000"/>
              <a:gd name="connsiteY201" fmla="*/ 3257059 h 6858712"/>
              <a:gd name="connsiteX202" fmla="*/ 12028014 w 12192000"/>
              <a:gd name="connsiteY202" fmla="*/ 3257264 h 6858712"/>
              <a:gd name="connsiteX203" fmla="*/ 12030241 w 12192000"/>
              <a:gd name="connsiteY203" fmla="*/ 3254858 h 6858712"/>
              <a:gd name="connsiteX204" fmla="*/ 12022838 w 12192000"/>
              <a:gd name="connsiteY204" fmla="*/ 3253221 h 6858712"/>
              <a:gd name="connsiteX205" fmla="*/ 12029076 w 12192000"/>
              <a:gd name="connsiteY205" fmla="*/ 3246517 h 6858712"/>
              <a:gd name="connsiteX206" fmla="*/ 12133558 w 12192000"/>
              <a:gd name="connsiteY206" fmla="*/ 3235597 h 6858712"/>
              <a:gd name="connsiteX207" fmla="*/ 5749184 w 12192000"/>
              <a:gd name="connsiteY207" fmla="*/ 3226568 h 6858712"/>
              <a:gd name="connsiteX208" fmla="*/ 5758079 w 12192000"/>
              <a:gd name="connsiteY208" fmla="*/ 3228962 h 6858712"/>
              <a:gd name="connsiteX209" fmla="*/ 5763312 w 12192000"/>
              <a:gd name="connsiteY209" fmla="*/ 3230586 h 6858712"/>
              <a:gd name="connsiteX210" fmla="*/ 7239613 w 12192000"/>
              <a:gd name="connsiteY210" fmla="*/ 3074169 h 6858712"/>
              <a:gd name="connsiteX211" fmla="*/ 7242731 w 12192000"/>
              <a:gd name="connsiteY211" fmla="*/ 3078381 h 6858712"/>
              <a:gd name="connsiteX212" fmla="*/ 7239613 w 12192000"/>
              <a:gd name="connsiteY212" fmla="*/ 3074169 h 6858712"/>
              <a:gd name="connsiteX213" fmla="*/ 5224965 w 12192000"/>
              <a:gd name="connsiteY213" fmla="*/ 2979810 h 6858712"/>
              <a:gd name="connsiteX214" fmla="*/ 5245116 w 12192000"/>
              <a:gd name="connsiteY214" fmla="*/ 2985305 h 6858712"/>
              <a:gd name="connsiteX215" fmla="*/ 5245116 w 12192000"/>
              <a:gd name="connsiteY215" fmla="*/ 2994468 h 6858712"/>
              <a:gd name="connsiteX216" fmla="*/ 5224965 w 12192000"/>
              <a:gd name="connsiteY216" fmla="*/ 2979810 h 6858712"/>
              <a:gd name="connsiteX217" fmla="*/ 5005306 w 12192000"/>
              <a:gd name="connsiteY217" fmla="*/ 2945532 h 6858712"/>
              <a:gd name="connsiteX218" fmla="*/ 5016121 w 12192000"/>
              <a:gd name="connsiteY218" fmla="*/ 2946834 h 6858712"/>
              <a:gd name="connsiteX219" fmla="*/ 5109954 w 12192000"/>
              <a:gd name="connsiteY219" fmla="*/ 2964582 h 6858712"/>
              <a:gd name="connsiteX220" fmla="*/ 5034443 w 12192000"/>
              <a:gd name="connsiteY220" fmla="*/ 2961493 h 6858712"/>
              <a:gd name="connsiteX221" fmla="*/ 4988001 w 12192000"/>
              <a:gd name="connsiteY221" fmla="*/ 2956396 h 6858712"/>
              <a:gd name="connsiteX222" fmla="*/ 5022050 w 12192000"/>
              <a:gd name="connsiteY222" fmla="*/ 2932907 h 6858712"/>
              <a:gd name="connsiteX223" fmla="*/ 5154379 w 12192000"/>
              <a:gd name="connsiteY223" fmla="*/ 2950298 h 6858712"/>
              <a:gd name="connsiteX224" fmla="*/ 5604194 w 12192000"/>
              <a:gd name="connsiteY224" fmla="*/ 3069579 h 6858712"/>
              <a:gd name="connsiteX225" fmla="*/ 5534631 w 12192000"/>
              <a:gd name="connsiteY225" fmla="*/ 3060045 h 6858712"/>
              <a:gd name="connsiteX226" fmla="*/ 5503410 w 12192000"/>
              <a:gd name="connsiteY226" fmla="*/ 3050465 h 6858712"/>
              <a:gd name="connsiteX227" fmla="*/ 5441143 w 12192000"/>
              <a:gd name="connsiteY227" fmla="*/ 3031107 h 6858712"/>
              <a:gd name="connsiteX228" fmla="*/ 5477307 w 12192000"/>
              <a:gd name="connsiteY228" fmla="*/ 3042453 h 6858712"/>
              <a:gd name="connsiteX229" fmla="*/ 5503410 w 12192000"/>
              <a:gd name="connsiteY229" fmla="*/ 3050465 h 6858712"/>
              <a:gd name="connsiteX230" fmla="*/ 5760825 w 12192000"/>
              <a:gd name="connsiteY230" fmla="*/ 3130490 h 6858712"/>
              <a:gd name="connsiteX231" fmla="*/ 6080511 w 12192000"/>
              <a:gd name="connsiteY231" fmla="*/ 3232628 h 6858712"/>
              <a:gd name="connsiteX232" fmla="*/ 6150832 w 12192000"/>
              <a:gd name="connsiteY232" fmla="*/ 3262623 h 6858712"/>
              <a:gd name="connsiteX233" fmla="*/ 5626177 w 12192000"/>
              <a:gd name="connsiteY233" fmla="*/ 3115379 h 6858712"/>
              <a:gd name="connsiteX234" fmla="*/ 5558392 w 12192000"/>
              <a:gd name="connsiteY234" fmla="*/ 3091562 h 6858712"/>
              <a:gd name="connsiteX235" fmla="*/ 5307409 w 12192000"/>
              <a:gd name="connsiteY235" fmla="*/ 2999961 h 6858712"/>
              <a:gd name="connsiteX236" fmla="*/ 5417329 w 12192000"/>
              <a:gd name="connsiteY236" fmla="*/ 3027445 h 6858712"/>
              <a:gd name="connsiteX237" fmla="*/ 5307409 w 12192000"/>
              <a:gd name="connsiteY237" fmla="*/ 2999961 h 6858712"/>
              <a:gd name="connsiteX238" fmla="*/ 5245116 w 12192000"/>
              <a:gd name="connsiteY238" fmla="*/ 2985305 h 6858712"/>
              <a:gd name="connsiteX239" fmla="*/ 5241454 w 12192000"/>
              <a:gd name="connsiteY239" fmla="*/ 2976147 h 6858712"/>
              <a:gd name="connsiteX240" fmla="*/ 5230463 w 12192000"/>
              <a:gd name="connsiteY240" fmla="*/ 2973856 h 6858712"/>
              <a:gd name="connsiteX241" fmla="*/ 5224965 w 12192000"/>
              <a:gd name="connsiteY241" fmla="*/ 2979810 h 6858712"/>
              <a:gd name="connsiteX242" fmla="*/ 5195657 w 12192000"/>
              <a:gd name="connsiteY242" fmla="*/ 2972482 h 6858712"/>
              <a:gd name="connsiteX243" fmla="*/ 5208479 w 12192000"/>
              <a:gd name="connsiteY243" fmla="*/ 2988972 h 6858712"/>
              <a:gd name="connsiteX244" fmla="*/ 5193825 w 12192000"/>
              <a:gd name="connsiteY244" fmla="*/ 2972482 h 6858712"/>
              <a:gd name="connsiteX245" fmla="*/ 5019395 w 12192000"/>
              <a:gd name="connsiteY245" fmla="*/ 2935106 h 6858712"/>
              <a:gd name="connsiteX246" fmla="*/ 6528678 w 12192000"/>
              <a:gd name="connsiteY246" fmla="*/ 2848085 h 6858712"/>
              <a:gd name="connsiteX247" fmla="*/ 6956609 w 12192000"/>
              <a:gd name="connsiteY247" fmla="*/ 2848086 h 6858712"/>
              <a:gd name="connsiteX248" fmla="*/ 6976003 w 12192000"/>
              <a:gd name="connsiteY248" fmla="*/ 2871790 h 6858712"/>
              <a:gd name="connsiteX249" fmla="*/ 7047702 w 12192000"/>
              <a:gd name="connsiteY249" fmla="*/ 2936195 h 6858712"/>
              <a:gd name="connsiteX250" fmla="*/ 7098538 w 12192000"/>
              <a:gd name="connsiteY250" fmla="*/ 2982577 h 6858712"/>
              <a:gd name="connsiteX251" fmla="*/ 7277135 w 12192000"/>
              <a:gd name="connsiteY251" fmla="*/ 3124683 h 6858712"/>
              <a:gd name="connsiteX252" fmla="*/ 7276712 w 12192000"/>
              <a:gd name="connsiteY252" fmla="*/ 3124530 h 6858712"/>
              <a:gd name="connsiteX253" fmla="*/ 7251153 w 12192000"/>
              <a:gd name="connsiteY253" fmla="*/ 3115380 h 6858712"/>
              <a:gd name="connsiteX254" fmla="*/ 6793984 w 12192000"/>
              <a:gd name="connsiteY254" fmla="*/ 2945862 h 6858712"/>
              <a:gd name="connsiteX255" fmla="*/ 4229772 w 12192000"/>
              <a:gd name="connsiteY255" fmla="*/ 2280387 h 6858712"/>
              <a:gd name="connsiteX256" fmla="*/ 4255268 w 12192000"/>
              <a:gd name="connsiteY256" fmla="*/ 2281402 h 6858712"/>
              <a:gd name="connsiteX257" fmla="*/ 4259493 w 12192000"/>
              <a:gd name="connsiteY257" fmla="*/ 2284046 h 6858712"/>
              <a:gd name="connsiteX258" fmla="*/ 4259492 w 12192000"/>
              <a:gd name="connsiteY258" fmla="*/ 2298209 h 6858712"/>
              <a:gd name="connsiteX259" fmla="*/ 2889547 w 12192000"/>
              <a:gd name="connsiteY259" fmla="*/ 2278742 h 6858712"/>
              <a:gd name="connsiteX260" fmla="*/ 2894041 w 12192000"/>
              <a:gd name="connsiteY260" fmla="*/ 2284814 h 6858712"/>
              <a:gd name="connsiteX261" fmla="*/ 2889547 w 12192000"/>
              <a:gd name="connsiteY261" fmla="*/ 2278742 h 6858712"/>
              <a:gd name="connsiteX262" fmla="*/ 3458478 w 12192000"/>
              <a:gd name="connsiteY262" fmla="*/ 2089042 h 6858712"/>
              <a:gd name="connsiteX263" fmla="*/ 3492612 w 12192000"/>
              <a:gd name="connsiteY263" fmla="*/ 2110409 h 6858712"/>
              <a:gd name="connsiteX264" fmla="*/ 3506408 w 12192000"/>
              <a:gd name="connsiteY264" fmla="*/ 2131845 h 6858712"/>
              <a:gd name="connsiteX265" fmla="*/ 3521571 w 12192000"/>
              <a:gd name="connsiteY265" fmla="*/ 2150377 h 6858712"/>
              <a:gd name="connsiteX266" fmla="*/ 3467427 w 12192000"/>
              <a:gd name="connsiteY266" fmla="*/ 2117084 h 6858712"/>
              <a:gd name="connsiteX267" fmla="*/ 3461943 w 12192000"/>
              <a:gd name="connsiteY267" fmla="*/ 2100906 h 6858712"/>
              <a:gd name="connsiteX268" fmla="*/ 3224074 w 12192000"/>
              <a:gd name="connsiteY268" fmla="*/ 1943718 h 6858712"/>
              <a:gd name="connsiteX269" fmla="*/ 3250834 w 12192000"/>
              <a:gd name="connsiteY269" fmla="*/ 1958766 h 6858712"/>
              <a:gd name="connsiteX270" fmla="*/ 3403875 w 12192000"/>
              <a:gd name="connsiteY270" fmla="*/ 2054862 h 6858712"/>
              <a:gd name="connsiteX271" fmla="*/ 3443327 w 12192000"/>
              <a:gd name="connsiteY271" fmla="*/ 2079558 h 6858712"/>
              <a:gd name="connsiteX272" fmla="*/ 3452728 w 12192000"/>
              <a:gd name="connsiteY272" fmla="*/ 2107531 h 6858712"/>
              <a:gd name="connsiteX273" fmla="*/ 3449937 w 12192000"/>
              <a:gd name="connsiteY273" fmla="*/ 2105651 h 6858712"/>
              <a:gd name="connsiteX274" fmla="*/ 3224074 w 12192000"/>
              <a:gd name="connsiteY274" fmla="*/ 1943718 h 6858712"/>
              <a:gd name="connsiteX275" fmla="*/ 2385591 w 12192000"/>
              <a:gd name="connsiteY275" fmla="*/ 1721960 h 6858712"/>
              <a:gd name="connsiteX276" fmla="*/ 2375224 w 12192000"/>
              <a:gd name="connsiteY276" fmla="*/ 1747809 h 6858712"/>
              <a:gd name="connsiteX277" fmla="*/ 2380923 w 12192000"/>
              <a:gd name="connsiteY277" fmla="*/ 1729840 h 6858712"/>
              <a:gd name="connsiteX278" fmla="*/ 2385591 w 12192000"/>
              <a:gd name="connsiteY278" fmla="*/ 1721960 h 6858712"/>
              <a:gd name="connsiteX279" fmla="*/ 2731245 w 12192000"/>
              <a:gd name="connsiteY279" fmla="*/ 1714018 h 6858712"/>
              <a:gd name="connsiteX280" fmla="*/ 2763902 w 12192000"/>
              <a:gd name="connsiteY280" fmla="*/ 1749821 h 6858712"/>
              <a:gd name="connsiteX281" fmla="*/ 2758123 w 12192000"/>
              <a:gd name="connsiteY281" fmla="*/ 1750229 h 6858712"/>
              <a:gd name="connsiteX282" fmla="*/ 2731245 w 12192000"/>
              <a:gd name="connsiteY282" fmla="*/ 1714018 h 6858712"/>
              <a:gd name="connsiteX283" fmla="*/ 2707578 w 12192000"/>
              <a:gd name="connsiteY283" fmla="*/ 1665198 h 6858712"/>
              <a:gd name="connsiteX284" fmla="*/ 2716740 w 12192000"/>
              <a:gd name="connsiteY284" fmla="*/ 1674170 h 6858712"/>
              <a:gd name="connsiteX285" fmla="*/ 2737524 w 12192000"/>
              <a:gd name="connsiteY285" fmla="*/ 1705226 h 6858712"/>
              <a:gd name="connsiteX286" fmla="*/ 2710890 w 12192000"/>
              <a:gd name="connsiteY286" fmla="*/ 1675603 h 6858712"/>
              <a:gd name="connsiteX287" fmla="*/ 2707578 w 12192000"/>
              <a:gd name="connsiteY287" fmla="*/ 1665198 h 6858712"/>
              <a:gd name="connsiteX288" fmla="*/ 3880200 w 12192000"/>
              <a:gd name="connsiteY288" fmla="*/ 1638262 h 6858712"/>
              <a:gd name="connsiteX289" fmla="*/ 3869629 w 12192000"/>
              <a:gd name="connsiteY289" fmla="*/ 1642635 h 6858712"/>
              <a:gd name="connsiteX290" fmla="*/ 3835732 w 12192000"/>
              <a:gd name="connsiteY290" fmla="*/ 1648558 h 6858712"/>
              <a:gd name="connsiteX291" fmla="*/ 3880200 w 12192000"/>
              <a:gd name="connsiteY291" fmla="*/ 1638262 h 6858712"/>
              <a:gd name="connsiteX292" fmla="*/ 2667504 w 12192000"/>
              <a:gd name="connsiteY292" fmla="*/ 1622155 h 6858712"/>
              <a:gd name="connsiteX293" fmla="*/ 2708101 w 12192000"/>
              <a:gd name="connsiteY293" fmla="*/ 1691623 h 6858712"/>
              <a:gd name="connsiteX294" fmla="*/ 2691235 w 12192000"/>
              <a:gd name="connsiteY294" fmla="*/ 1674810 h 6858712"/>
              <a:gd name="connsiteX295" fmla="*/ 2674653 w 12192000"/>
              <a:gd name="connsiteY295" fmla="*/ 1645694 h 6858712"/>
              <a:gd name="connsiteX296" fmla="*/ 2667504 w 12192000"/>
              <a:gd name="connsiteY296" fmla="*/ 1622155 h 6858712"/>
              <a:gd name="connsiteX297" fmla="*/ 3573341 w 12192000"/>
              <a:gd name="connsiteY297" fmla="*/ 1542074 h 6858712"/>
              <a:gd name="connsiteX298" fmla="*/ 3588422 w 12192000"/>
              <a:gd name="connsiteY298" fmla="*/ 1542527 h 6858712"/>
              <a:gd name="connsiteX299" fmla="*/ 3593889 w 12192000"/>
              <a:gd name="connsiteY299" fmla="*/ 1544662 h 6858712"/>
              <a:gd name="connsiteX300" fmla="*/ 3624379 w 12192000"/>
              <a:gd name="connsiteY300" fmla="*/ 1545677 h 6858712"/>
              <a:gd name="connsiteX301" fmla="*/ 3620306 w 12192000"/>
              <a:gd name="connsiteY301" fmla="*/ 1543484 h 6858712"/>
              <a:gd name="connsiteX302" fmla="*/ 3668838 w 12192000"/>
              <a:gd name="connsiteY302" fmla="*/ 1544940 h 6858712"/>
              <a:gd name="connsiteX303" fmla="*/ 3680098 w 12192000"/>
              <a:gd name="connsiteY303" fmla="*/ 1549331 h 6858712"/>
              <a:gd name="connsiteX304" fmla="*/ 3671396 w 12192000"/>
              <a:gd name="connsiteY304" fmla="*/ 1569187 h 6858712"/>
              <a:gd name="connsiteX305" fmla="*/ 3657380 w 12192000"/>
              <a:gd name="connsiteY305" fmla="*/ 1581863 h 6858712"/>
              <a:gd name="connsiteX306" fmla="*/ 3651757 w 12192000"/>
              <a:gd name="connsiteY306" fmla="*/ 1598269 h 6858712"/>
              <a:gd name="connsiteX307" fmla="*/ 3600592 w 12192000"/>
              <a:gd name="connsiteY307" fmla="*/ 1579309 h 6858712"/>
              <a:gd name="connsiteX308" fmla="*/ 3522962 w 12192000"/>
              <a:gd name="connsiteY308" fmla="*/ 1542090 h 6858712"/>
              <a:gd name="connsiteX309" fmla="*/ 2985767 w 12192000"/>
              <a:gd name="connsiteY309" fmla="*/ 1211553 h 6858712"/>
              <a:gd name="connsiteX310" fmla="*/ 2988048 w 12192000"/>
              <a:gd name="connsiteY310" fmla="*/ 1212985 h 6858712"/>
              <a:gd name="connsiteX311" fmla="*/ 2979445 w 12192000"/>
              <a:gd name="connsiteY311" fmla="*/ 1216545 h 6858712"/>
              <a:gd name="connsiteX312" fmla="*/ 2976516 w 12192000"/>
              <a:gd name="connsiteY312" fmla="*/ 1217188 h 6858712"/>
              <a:gd name="connsiteX313" fmla="*/ 2971503 w 12192000"/>
              <a:gd name="connsiteY313" fmla="*/ 1213650 h 6858712"/>
              <a:gd name="connsiteX314" fmla="*/ 2064934 w 12192000"/>
              <a:gd name="connsiteY314" fmla="*/ 939842 h 6858712"/>
              <a:gd name="connsiteX315" fmla="*/ 2054566 w 12192000"/>
              <a:gd name="connsiteY315" fmla="*/ 965692 h 6858712"/>
              <a:gd name="connsiteX316" fmla="*/ 2060264 w 12192000"/>
              <a:gd name="connsiteY316" fmla="*/ 947723 h 6858712"/>
              <a:gd name="connsiteX317" fmla="*/ 2064934 w 12192000"/>
              <a:gd name="connsiteY317" fmla="*/ 939842 h 6858712"/>
              <a:gd name="connsiteX318" fmla="*/ 2410588 w 12192000"/>
              <a:gd name="connsiteY318" fmla="*/ 931901 h 6858712"/>
              <a:gd name="connsiteX319" fmla="*/ 2443245 w 12192000"/>
              <a:gd name="connsiteY319" fmla="*/ 967703 h 6858712"/>
              <a:gd name="connsiteX320" fmla="*/ 2437466 w 12192000"/>
              <a:gd name="connsiteY320" fmla="*/ 968114 h 6858712"/>
              <a:gd name="connsiteX321" fmla="*/ 2410588 w 12192000"/>
              <a:gd name="connsiteY321" fmla="*/ 931901 h 6858712"/>
              <a:gd name="connsiteX322" fmla="*/ 2386920 w 12192000"/>
              <a:gd name="connsiteY322" fmla="*/ 883080 h 6858712"/>
              <a:gd name="connsiteX323" fmla="*/ 2396083 w 12192000"/>
              <a:gd name="connsiteY323" fmla="*/ 892053 h 6858712"/>
              <a:gd name="connsiteX324" fmla="*/ 2416866 w 12192000"/>
              <a:gd name="connsiteY324" fmla="*/ 923108 h 6858712"/>
              <a:gd name="connsiteX325" fmla="*/ 2390232 w 12192000"/>
              <a:gd name="connsiteY325" fmla="*/ 893485 h 6858712"/>
              <a:gd name="connsiteX326" fmla="*/ 2386920 w 12192000"/>
              <a:gd name="connsiteY326" fmla="*/ 883080 h 6858712"/>
              <a:gd name="connsiteX327" fmla="*/ 2346846 w 12192000"/>
              <a:gd name="connsiteY327" fmla="*/ 840038 h 6858712"/>
              <a:gd name="connsiteX328" fmla="*/ 2387444 w 12192000"/>
              <a:gd name="connsiteY328" fmla="*/ 909505 h 6858712"/>
              <a:gd name="connsiteX329" fmla="*/ 2370577 w 12192000"/>
              <a:gd name="connsiteY329" fmla="*/ 892694 h 6858712"/>
              <a:gd name="connsiteX330" fmla="*/ 2353996 w 12192000"/>
              <a:gd name="connsiteY330" fmla="*/ 863576 h 6858712"/>
              <a:gd name="connsiteX331" fmla="*/ 2346846 w 12192000"/>
              <a:gd name="connsiteY331" fmla="*/ 840038 h 6858712"/>
              <a:gd name="connsiteX332" fmla="*/ 2619765 w 12192000"/>
              <a:gd name="connsiteY332" fmla="*/ 817845 h 6858712"/>
              <a:gd name="connsiteX333" fmla="*/ 2807792 w 12192000"/>
              <a:gd name="connsiteY333" fmla="*/ 883118 h 6858712"/>
              <a:gd name="connsiteX334" fmla="*/ 2840596 w 12192000"/>
              <a:gd name="connsiteY334" fmla="*/ 895317 h 6858712"/>
              <a:gd name="connsiteX335" fmla="*/ 2869483 w 12192000"/>
              <a:gd name="connsiteY335" fmla="*/ 1008271 h 6858712"/>
              <a:gd name="connsiteX336" fmla="*/ 2845626 w 12192000"/>
              <a:gd name="connsiteY336" fmla="*/ 1019621 h 6858712"/>
              <a:gd name="connsiteX337" fmla="*/ 2795894 w 12192000"/>
              <a:gd name="connsiteY337" fmla="*/ 979672 h 6858712"/>
              <a:gd name="connsiteX338" fmla="*/ 2630861 w 12192000"/>
              <a:gd name="connsiteY338" fmla="*/ 830029 h 6858712"/>
              <a:gd name="connsiteX339" fmla="*/ 1833355 w 12192000"/>
              <a:gd name="connsiteY339" fmla="*/ 358409 h 6858712"/>
              <a:gd name="connsiteX340" fmla="*/ 1820223 w 12192000"/>
              <a:gd name="connsiteY340" fmla="*/ 369791 h 6858712"/>
              <a:gd name="connsiteX341" fmla="*/ 1833355 w 12192000"/>
              <a:gd name="connsiteY341" fmla="*/ 358409 h 6858712"/>
              <a:gd name="connsiteX342" fmla="*/ 11984507 w 12192000"/>
              <a:gd name="connsiteY342" fmla="*/ 0 h 6858712"/>
              <a:gd name="connsiteX343" fmla="*/ 12192000 w 12192000"/>
              <a:gd name="connsiteY343" fmla="*/ 0 h 6858712"/>
              <a:gd name="connsiteX344" fmla="*/ 12192000 w 12192000"/>
              <a:gd name="connsiteY344" fmla="*/ 717 h 6858712"/>
              <a:gd name="connsiteX345" fmla="*/ 11983839 w 12192000"/>
              <a:gd name="connsiteY345" fmla="*/ 717 h 6858712"/>
              <a:gd name="connsiteX346" fmla="*/ 10569941 w 12192000"/>
              <a:gd name="connsiteY346" fmla="*/ 0 h 6858712"/>
              <a:gd name="connsiteX347" fmla="*/ 10611179 w 12192000"/>
              <a:gd name="connsiteY347" fmla="*/ 0 h 6858712"/>
              <a:gd name="connsiteX348" fmla="*/ 10613707 w 12192000"/>
              <a:gd name="connsiteY348" fmla="*/ 717 h 6858712"/>
              <a:gd name="connsiteX349" fmla="*/ 10564912 w 12192000"/>
              <a:gd name="connsiteY349" fmla="*/ 717 h 6858712"/>
              <a:gd name="connsiteX350" fmla="*/ 8957032 w 12192000"/>
              <a:gd name="connsiteY350" fmla="*/ 0 h 6858712"/>
              <a:gd name="connsiteX351" fmla="*/ 10541550 w 12192000"/>
              <a:gd name="connsiteY351" fmla="*/ 0 h 6858712"/>
              <a:gd name="connsiteX352" fmla="*/ 10541238 w 12192000"/>
              <a:gd name="connsiteY352" fmla="*/ 717 h 6858712"/>
              <a:gd name="connsiteX353" fmla="*/ 8956690 w 12192000"/>
              <a:gd name="connsiteY353" fmla="*/ 716 h 6858712"/>
              <a:gd name="connsiteX354" fmla="*/ 7576020 w 12192000"/>
              <a:gd name="connsiteY354" fmla="*/ 0 h 6858712"/>
              <a:gd name="connsiteX355" fmla="*/ 7699062 w 12192000"/>
              <a:gd name="connsiteY355" fmla="*/ 0 h 6858712"/>
              <a:gd name="connsiteX356" fmla="*/ 7699011 w 12192000"/>
              <a:gd name="connsiteY356" fmla="*/ 716 h 6858712"/>
              <a:gd name="connsiteX357" fmla="*/ 7567336 w 12192000"/>
              <a:gd name="connsiteY357" fmla="*/ 716 h 6858712"/>
              <a:gd name="connsiteX358" fmla="*/ 7322648 w 12192000"/>
              <a:gd name="connsiteY358" fmla="*/ 0 h 6858712"/>
              <a:gd name="connsiteX359" fmla="*/ 7569337 w 12192000"/>
              <a:gd name="connsiteY359" fmla="*/ 0 h 6858712"/>
              <a:gd name="connsiteX360" fmla="*/ 7562159 w 12192000"/>
              <a:gd name="connsiteY360" fmla="*/ 717 h 6858712"/>
              <a:gd name="connsiteX361" fmla="*/ 7318926 w 12192000"/>
              <a:gd name="connsiteY361" fmla="*/ 716 h 6858712"/>
              <a:gd name="connsiteX362" fmla="*/ 7196567 w 12192000"/>
              <a:gd name="connsiteY362" fmla="*/ 0 h 6858712"/>
              <a:gd name="connsiteX363" fmla="*/ 7226032 w 12192000"/>
              <a:gd name="connsiteY363" fmla="*/ 0 h 6858712"/>
              <a:gd name="connsiteX364" fmla="*/ 7218880 w 12192000"/>
              <a:gd name="connsiteY364" fmla="*/ 706 h 6858712"/>
              <a:gd name="connsiteX365" fmla="*/ 7218746 w 12192000"/>
              <a:gd name="connsiteY365" fmla="*/ 716 h 6858712"/>
              <a:gd name="connsiteX366" fmla="*/ 7193959 w 12192000"/>
              <a:gd name="connsiteY366" fmla="*/ 716 h 6858712"/>
              <a:gd name="connsiteX367" fmla="*/ 5631209 w 12192000"/>
              <a:gd name="connsiteY367" fmla="*/ 0 h 6858712"/>
              <a:gd name="connsiteX368" fmla="*/ 5655076 w 12192000"/>
              <a:gd name="connsiteY368" fmla="*/ 0 h 6858712"/>
              <a:gd name="connsiteX369" fmla="*/ 5656541 w 12192000"/>
              <a:gd name="connsiteY369" fmla="*/ 717 h 6858712"/>
              <a:gd name="connsiteX370" fmla="*/ 5630675 w 12192000"/>
              <a:gd name="connsiteY370" fmla="*/ 717 h 6858712"/>
              <a:gd name="connsiteX371" fmla="*/ 2005497 w 12192000"/>
              <a:gd name="connsiteY371" fmla="*/ 0 h 6858712"/>
              <a:gd name="connsiteX372" fmla="*/ 2009838 w 12192000"/>
              <a:gd name="connsiteY372" fmla="*/ 0 h 6858712"/>
              <a:gd name="connsiteX373" fmla="*/ 2001428 w 12192000"/>
              <a:gd name="connsiteY373" fmla="*/ 3907 h 6858712"/>
              <a:gd name="connsiteX374" fmla="*/ 0 w 12192000"/>
              <a:gd name="connsiteY374" fmla="*/ 0 h 6858712"/>
              <a:gd name="connsiteX375" fmla="*/ 1962524 w 12192000"/>
              <a:gd name="connsiteY375" fmla="*/ 0 h 6858712"/>
              <a:gd name="connsiteX376" fmla="*/ 1962030 w 12192000"/>
              <a:gd name="connsiteY376" fmla="*/ 17697 h 6858712"/>
              <a:gd name="connsiteX377" fmla="*/ 1950413 w 12192000"/>
              <a:gd name="connsiteY377" fmla="*/ 42331 h 6858712"/>
              <a:gd name="connsiteX378" fmla="*/ 1870608 w 12192000"/>
              <a:gd name="connsiteY378" fmla="*/ 170512 h 6858712"/>
              <a:gd name="connsiteX379" fmla="*/ 1873584 w 12192000"/>
              <a:gd name="connsiteY379" fmla="*/ 220827 h 6858712"/>
              <a:gd name="connsiteX380" fmla="*/ 1872745 w 12192000"/>
              <a:gd name="connsiteY380" fmla="*/ 554251 h 6858712"/>
              <a:gd name="connsiteX381" fmla="*/ 1857221 w 12192000"/>
              <a:gd name="connsiteY381" fmla="*/ 507142 h 6858712"/>
              <a:gd name="connsiteX382" fmla="*/ 2082990 w 12192000"/>
              <a:gd name="connsiteY382" fmla="*/ 643716 h 6858712"/>
              <a:gd name="connsiteX383" fmla="*/ 2200634 w 12192000"/>
              <a:gd name="connsiteY383" fmla="*/ 683932 h 6858712"/>
              <a:gd name="connsiteX384" fmla="*/ 2194117 w 12192000"/>
              <a:gd name="connsiteY384" fmla="*/ 695420 h 6858712"/>
              <a:gd name="connsiteX385" fmla="*/ 2078248 w 12192000"/>
              <a:gd name="connsiteY385" fmla="*/ 857011 h 6858712"/>
              <a:gd name="connsiteX386" fmla="*/ 2059438 w 12192000"/>
              <a:gd name="connsiteY386" fmla="*/ 1108649 h 6858712"/>
              <a:gd name="connsiteX387" fmla="*/ 2059731 w 12192000"/>
              <a:gd name="connsiteY387" fmla="*/ 1047069 h 6858712"/>
              <a:gd name="connsiteX388" fmla="*/ 2102754 w 12192000"/>
              <a:gd name="connsiteY388" fmla="*/ 1088749 h 6858712"/>
              <a:gd name="connsiteX389" fmla="*/ 2292330 w 12192000"/>
              <a:gd name="connsiteY389" fmla="*/ 1297791 h 6858712"/>
              <a:gd name="connsiteX390" fmla="*/ 2365587 w 12192000"/>
              <a:gd name="connsiteY390" fmla="*/ 1364633 h 6858712"/>
              <a:gd name="connsiteX391" fmla="*/ 2491438 w 12192000"/>
              <a:gd name="connsiteY391" fmla="*/ 1470502 h 6858712"/>
              <a:gd name="connsiteX392" fmla="*/ 2510153 w 12192000"/>
              <a:gd name="connsiteY392" fmla="*/ 1484611 h 6858712"/>
              <a:gd name="connsiteX393" fmla="*/ 2497639 w 12192000"/>
              <a:gd name="connsiteY393" fmla="*/ 1503767 h 6858712"/>
              <a:gd name="connsiteX394" fmla="*/ 2398908 w 12192000"/>
              <a:gd name="connsiteY394" fmla="*/ 1639128 h 6858712"/>
              <a:gd name="connsiteX395" fmla="*/ 2380097 w 12192000"/>
              <a:gd name="connsiteY395" fmla="*/ 1890769 h 6858712"/>
              <a:gd name="connsiteX396" fmla="*/ 2380390 w 12192000"/>
              <a:gd name="connsiteY396" fmla="*/ 1829186 h 6858712"/>
              <a:gd name="connsiteX397" fmla="*/ 2423411 w 12192000"/>
              <a:gd name="connsiteY397" fmla="*/ 1870868 h 6858712"/>
              <a:gd name="connsiteX398" fmla="*/ 2612988 w 12192000"/>
              <a:gd name="connsiteY398" fmla="*/ 2079910 h 6858712"/>
              <a:gd name="connsiteX399" fmla="*/ 2686244 w 12192000"/>
              <a:gd name="connsiteY399" fmla="*/ 2146752 h 6858712"/>
              <a:gd name="connsiteX400" fmla="*/ 3862810 w 12192000"/>
              <a:gd name="connsiteY400" fmla="*/ 2877292 h 6858712"/>
              <a:gd name="connsiteX401" fmla="*/ 4284702 w 12192000"/>
              <a:gd name="connsiteY401" fmla="*/ 3023678 h 6858712"/>
              <a:gd name="connsiteX402" fmla="*/ 4300221 w 12192000"/>
              <a:gd name="connsiteY402" fmla="*/ 3026875 h 6858712"/>
              <a:gd name="connsiteX403" fmla="*/ 4291850 w 12192000"/>
              <a:gd name="connsiteY403" fmla="*/ 3034257 h 6858712"/>
              <a:gd name="connsiteX404" fmla="*/ 4301184 w 12192000"/>
              <a:gd name="connsiteY404" fmla="*/ 3029734 h 6858712"/>
              <a:gd name="connsiteX405" fmla="*/ 4304706 w 12192000"/>
              <a:gd name="connsiteY405" fmla="*/ 3027798 h 6858712"/>
              <a:gd name="connsiteX406" fmla="*/ 4349158 w 12192000"/>
              <a:gd name="connsiteY406" fmla="*/ 3036958 h 6858712"/>
              <a:gd name="connsiteX407" fmla="*/ 4310342 w 12192000"/>
              <a:gd name="connsiteY407" fmla="*/ 3062020 h 6858712"/>
              <a:gd name="connsiteX408" fmla="*/ 4332785 w 12192000"/>
              <a:gd name="connsiteY408" fmla="*/ 3073240 h 6858712"/>
              <a:gd name="connsiteX409" fmla="*/ 4437522 w 12192000"/>
              <a:gd name="connsiteY409" fmla="*/ 3051888 h 6858712"/>
              <a:gd name="connsiteX410" fmla="*/ 4506354 w 12192000"/>
              <a:gd name="connsiteY410" fmla="*/ 3060751 h 6858712"/>
              <a:gd name="connsiteX411" fmla="*/ 4728753 w 12192000"/>
              <a:gd name="connsiteY411" fmla="*/ 3058296 h 6858712"/>
              <a:gd name="connsiteX412" fmla="*/ 4815597 w 12192000"/>
              <a:gd name="connsiteY412" fmla="*/ 3039304 h 6858712"/>
              <a:gd name="connsiteX413" fmla="*/ 4895436 w 12192000"/>
              <a:gd name="connsiteY413" fmla="*/ 3044678 h 6858712"/>
              <a:gd name="connsiteX414" fmla="*/ 5504464 w 12192000"/>
              <a:gd name="connsiteY414" fmla="*/ 3156972 h 6858712"/>
              <a:gd name="connsiteX415" fmla="*/ 5749184 w 12192000"/>
              <a:gd name="connsiteY415" fmla="*/ 3226568 h 6858712"/>
              <a:gd name="connsiteX416" fmla="*/ 5692585 w 12192000"/>
              <a:gd name="connsiteY416" fmla="*/ 3211331 h 6858712"/>
              <a:gd name="connsiteX417" fmla="*/ 5629843 w 12192000"/>
              <a:gd name="connsiteY417" fmla="*/ 3197816 h 6858712"/>
              <a:gd name="connsiteX418" fmla="*/ 5932116 w 12192000"/>
              <a:gd name="connsiteY418" fmla="*/ 3293083 h 6858712"/>
              <a:gd name="connsiteX419" fmla="*/ 6181270 w 12192000"/>
              <a:gd name="connsiteY419" fmla="*/ 3368194 h 6858712"/>
              <a:gd name="connsiteX420" fmla="*/ 5976085 w 12192000"/>
              <a:gd name="connsiteY420" fmla="*/ 3296745 h 6858712"/>
              <a:gd name="connsiteX421" fmla="*/ 5963261 w 12192000"/>
              <a:gd name="connsiteY421" fmla="*/ 3285755 h 6858712"/>
              <a:gd name="connsiteX422" fmla="*/ 5965091 w 12192000"/>
              <a:gd name="connsiteY422" fmla="*/ 3282090 h 6858712"/>
              <a:gd name="connsiteX423" fmla="*/ 6170280 w 12192000"/>
              <a:gd name="connsiteY423" fmla="*/ 3342545 h 6858712"/>
              <a:gd name="connsiteX424" fmla="*/ 6708886 w 12192000"/>
              <a:gd name="connsiteY424" fmla="*/ 3509260 h 6858712"/>
              <a:gd name="connsiteX425" fmla="*/ 6401107 w 12192000"/>
              <a:gd name="connsiteY425" fmla="*/ 3430483 h 6858712"/>
              <a:gd name="connsiteX426" fmla="*/ 6947042 w 12192000"/>
              <a:gd name="connsiteY426" fmla="*/ 3595363 h 6858712"/>
              <a:gd name="connsiteX427" fmla="*/ 7192527 w 12192000"/>
              <a:gd name="connsiteY427" fmla="*/ 3683298 h 6858712"/>
              <a:gd name="connsiteX428" fmla="*/ 7350081 w 12192000"/>
              <a:gd name="connsiteY428" fmla="*/ 3754747 h 6858712"/>
              <a:gd name="connsiteX429" fmla="*/ 7421532 w 12192000"/>
              <a:gd name="connsiteY429" fmla="*/ 3787723 h 6858712"/>
              <a:gd name="connsiteX430" fmla="*/ 7502135 w 12192000"/>
              <a:gd name="connsiteY430" fmla="*/ 3806040 h 6858712"/>
              <a:gd name="connsiteX431" fmla="*/ 7498475 w 12192000"/>
              <a:gd name="connsiteY431" fmla="*/ 3807874 h 6858712"/>
              <a:gd name="connsiteX432" fmla="*/ 7496639 w 12192000"/>
              <a:gd name="connsiteY432" fmla="*/ 3807875 h 6858712"/>
              <a:gd name="connsiteX433" fmla="*/ 7474769 w 12192000"/>
              <a:gd name="connsiteY433" fmla="*/ 3805556 h 6858712"/>
              <a:gd name="connsiteX434" fmla="*/ 7498475 w 12192000"/>
              <a:gd name="connsiteY434" fmla="*/ 3807874 h 6858712"/>
              <a:gd name="connsiteX435" fmla="*/ 7485650 w 12192000"/>
              <a:gd name="connsiteY435" fmla="*/ 3817034 h 6858712"/>
              <a:gd name="connsiteX436" fmla="*/ 7859375 w 12192000"/>
              <a:gd name="connsiteY436" fmla="*/ 3959930 h 6858712"/>
              <a:gd name="connsiteX437" fmla="*/ 7981033 w 12192000"/>
              <a:gd name="connsiteY437" fmla="*/ 4015031 h 6858712"/>
              <a:gd name="connsiteX438" fmla="*/ 7996353 w 12192000"/>
              <a:gd name="connsiteY438" fmla="*/ 4022303 h 6858712"/>
              <a:gd name="connsiteX439" fmla="*/ 7990706 w 12192000"/>
              <a:gd name="connsiteY439" fmla="*/ 4028448 h 6858712"/>
              <a:gd name="connsiteX440" fmla="*/ 7992335 w 12192000"/>
              <a:gd name="connsiteY440" fmla="*/ 4030830 h 6858712"/>
              <a:gd name="connsiteX441" fmla="*/ 7999850 w 12192000"/>
              <a:gd name="connsiteY441" fmla="*/ 4026568 h 6858712"/>
              <a:gd name="connsiteX442" fmla="*/ 8002060 w 12192000"/>
              <a:gd name="connsiteY442" fmla="*/ 4025011 h 6858712"/>
              <a:gd name="connsiteX443" fmla="*/ 8008292 w 12192000"/>
              <a:gd name="connsiteY443" fmla="*/ 4027968 h 6858712"/>
              <a:gd name="connsiteX444" fmla="*/ 7992334 w 12192000"/>
              <a:gd name="connsiteY444" fmla="*/ 4041820 h 6858712"/>
              <a:gd name="connsiteX445" fmla="*/ 8000065 w 12192000"/>
              <a:gd name="connsiteY445" fmla="*/ 4048520 h 6858712"/>
              <a:gd name="connsiteX446" fmla="*/ 8031592 w 12192000"/>
              <a:gd name="connsiteY446" fmla="*/ 4039025 h 6858712"/>
              <a:gd name="connsiteX447" fmla="*/ 8053318 w 12192000"/>
              <a:gd name="connsiteY447" fmla="*/ 4049335 h 6858712"/>
              <a:gd name="connsiteX448" fmla="*/ 8017697 w 12192000"/>
              <a:gd name="connsiteY448" fmla="*/ 4072248 h 6858712"/>
              <a:gd name="connsiteX449" fmla="*/ 7985290 w 12192000"/>
              <a:gd name="connsiteY449" fmla="*/ 4093172 h 6858712"/>
              <a:gd name="connsiteX450" fmla="*/ 7923267 w 12192000"/>
              <a:gd name="connsiteY450" fmla="*/ 4065271 h 6858712"/>
              <a:gd name="connsiteX451" fmla="*/ 7846551 w 12192000"/>
              <a:gd name="connsiteY451" fmla="*/ 4036871 h 6858712"/>
              <a:gd name="connsiteX452" fmla="*/ 7969698 w 12192000"/>
              <a:gd name="connsiteY452" fmla="*/ 4098446 h 6858712"/>
              <a:gd name="connsiteX453" fmla="*/ 7974668 w 12192000"/>
              <a:gd name="connsiteY453" fmla="*/ 4100447 h 6858712"/>
              <a:gd name="connsiteX454" fmla="*/ 7964820 w 12192000"/>
              <a:gd name="connsiteY454" fmla="*/ 4108411 h 6858712"/>
              <a:gd name="connsiteX455" fmla="*/ 7972648 w 12192000"/>
              <a:gd name="connsiteY455" fmla="*/ 4115417 h 6858712"/>
              <a:gd name="connsiteX456" fmla="*/ 7998199 w 12192000"/>
              <a:gd name="connsiteY456" fmla="*/ 4109917 h 6858712"/>
              <a:gd name="connsiteX457" fmla="*/ 8045471 w 12192000"/>
              <a:gd name="connsiteY457" fmla="*/ 4128943 h 6858712"/>
              <a:gd name="connsiteX458" fmla="*/ 8080476 w 12192000"/>
              <a:gd name="connsiteY458" fmla="*/ 4139922 h 6858712"/>
              <a:gd name="connsiteX459" fmla="*/ 8037032 w 12192000"/>
              <a:gd name="connsiteY459" fmla="*/ 4116898 h 6858712"/>
              <a:gd name="connsiteX460" fmla="*/ 8014619 w 12192000"/>
              <a:gd name="connsiteY460" fmla="*/ 4106554 h 6858712"/>
              <a:gd name="connsiteX461" fmla="*/ 8126058 w 12192000"/>
              <a:gd name="connsiteY461" fmla="*/ 4083835 h 6858712"/>
              <a:gd name="connsiteX462" fmla="*/ 8264876 w 12192000"/>
              <a:gd name="connsiteY462" fmla="*/ 4147221 h 6858712"/>
              <a:gd name="connsiteX463" fmla="*/ 8374166 w 12192000"/>
              <a:gd name="connsiteY463" fmla="*/ 4188927 h 6858712"/>
              <a:gd name="connsiteX464" fmla="*/ 8418135 w 12192000"/>
              <a:gd name="connsiteY464" fmla="*/ 4192593 h 6858712"/>
              <a:gd name="connsiteX465" fmla="*/ 8255087 w 12192000"/>
              <a:gd name="connsiteY465" fmla="*/ 4082671 h 6858712"/>
              <a:gd name="connsiteX466" fmla="*/ 8238260 w 12192000"/>
              <a:gd name="connsiteY466" fmla="*/ 4073607 h 6858712"/>
              <a:gd name="connsiteX467" fmla="*/ 8259113 w 12192000"/>
              <a:gd name="connsiteY467" fmla="*/ 4071741 h 6858712"/>
              <a:gd name="connsiteX468" fmla="*/ 8272518 w 12192000"/>
              <a:gd name="connsiteY468" fmla="*/ 4078292 h 6858712"/>
              <a:gd name="connsiteX469" fmla="*/ 8310046 w 12192000"/>
              <a:gd name="connsiteY469" fmla="*/ 4097331 h 6858712"/>
              <a:gd name="connsiteX470" fmla="*/ 8594005 w 12192000"/>
              <a:gd name="connsiteY470" fmla="*/ 4212744 h 6858712"/>
              <a:gd name="connsiteX471" fmla="*/ 8489585 w 12192000"/>
              <a:gd name="connsiteY471" fmla="*/ 4218241 h 6858712"/>
              <a:gd name="connsiteX472" fmla="*/ 8504240 w 12192000"/>
              <a:gd name="connsiteY472" fmla="*/ 4267703 h 6858712"/>
              <a:gd name="connsiteX473" fmla="*/ 8513398 w 12192000"/>
              <a:gd name="connsiteY473" fmla="*/ 4267703 h 6858712"/>
              <a:gd name="connsiteX474" fmla="*/ 8615991 w 12192000"/>
              <a:gd name="connsiteY474" fmla="*/ 4227400 h 6858712"/>
              <a:gd name="connsiteX475" fmla="*/ 8687441 w 12192000"/>
              <a:gd name="connsiteY475" fmla="*/ 4144962 h 6858712"/>
              <a:gd name="connsiteX476" fmla="*/ 8729575 w 12192000"/>
              <a:gd name="connsiteY476" fmla="*/ 4104658 h 6858712"/>
              <a:gd name="connsiteX477" fmla="*/ 8730600 w 12192000"/>
              <a:gd name="connsiteY477" fmla="*/ 4102443 h 6858712"/>
              <a:gd name="connsiteX478" fmla="*/ 8870597 w 12192000"/>
              <a:gd name="connsiteY478" fmla="*/ 4126138 h 6858712"/>
              <a:gd name="connsiteX479" fmla="*/ 9003167 w 12192000"/>
              <a:gd name="connsiteY479" fmla="*/ 4155758 h 6858712"/>
              <a:gd name="connsiteX480" fmla="*/ 9079550 w 12192000"/>
              <a:gd name="connsiteY480" fmla="*/ 4216534 h 6858712"/>
              <a:gd name="connsiteX481" fmla="*/ 9392063 w 12192000"/>
              <a:gd name="connsiteY481" fmla="*/ 4394847 h 6858712"/>
              <a:gd name="connsiteX482" fmla="*/ 9688316 w 12192000"/>
              <a:gd name="connsiteY482" fmla="*/ 4456771 h 6858712"/>
              <a:gd name="connsiteX483" fmla="*/ 9812467 w 12192000"/>
              <a:gd name="connsiteY483" fmla="*/ 4394130 h 6858712"/>
              <a:gd name="connsiteX484" fmla="*/ 9812703 w 12192000"/>
              <a:gd name="connsiteY484" fmla="*/ 4393870 h 6858712"/>
              <a:gd name="connsiteX485" fmla="*/ 9848149 w 12192000"/>
              <a:gd name="connsiteY485" fmla="*/ 4404555 h 6858712"/>
              <a:gd name="connsiteX486" fmla="*/ 9813170 w 12192000"/>
              <a:gd name="connsiteY486" fmla="*/ 4393351 h 6858712"/>
              <a:gd name="connsiteX487" fmla="*/ 9828625 w 12192000"/>
              <a:gd name="connsiteY487" fmla="*/ 4376183 h 6858712"/>
              <a:gd name="connsiteX488" fmla="*/ 9837160 w 12192000"/>
              <a:gd name="connsiteY488" fmla="*/ 4378906 h 6858712"/>
              <a:gd name="connsiteX489" fmla="*/ 10041873 w 12192000"/>
              <a:gd name="connsiteY489" fmla="*/ 4439868 h 6858712"/>
              <a:gd name="connsiteX490" fmla="*/ 10129813 w 12192000"/>
              <a:gd name="connsiteY490" fmla="*/ 4465408 h 6858712"/>
              <a:gd name="connsiteX491" fmla="*/ 10135566 w 12192000"/>
              <a:gd name="connsiteY491" fmla="*/ 4470838 h 6858712"/>
              <a:gd name="connsiteX492" fmla="*/ 10161398 w 12192000"/>
              <a:gd name="connsiteY492" fmla="*/ 4491392 h 6858712"/>
              <a:gd name="connsiteX493" fmla="*/ 10067987 w 12192000"/>
              <a:gd name="connsiteY493" fmla="*/ 4466846 h 6858712"/>
              <a:gd name="connsiteX494" fmla="*/ 10166806 w 12192000"/>
              <a:gd name="connsiteY494" fmla="*/ 4495695 h 6858712"/>
              <a:gd name="connsiteX495" fmla="*/ 10175664 w 12192000"/>
              <a:gd name="connsiteY495" fmla="*/ 4502743 h 6858712"/>
              <a:gd name="connsiteX496" fmla="*/ 10175021 w 12192000"/>
              <a:gd name="connsiteY496" fmla="*/ 4511239 h 6858712"/>
              <a:gd name="connsiteX497" fmla="*/ 10183229 w 12192000"/>
              <a:gd name="connsiteY497" fmla="*/ 4535662 h 6858712"/>
              <a:gd name="connsiteX498" fmla="*/ 10186028 w 12192000"/>
              <a:gd name="connsiteY498" fmla="*/ 4540725 h 6858712"/>
              <a:gd name="connsiteX499" fmla="*/ 10121505 w 12192000"/>
              <a:gd name="connsiteY499" fmla="*/ 4524599 h 6858712"/>
              <a:gd name="connsiteX500" fmla="*/ 10095698 w 12192000"/>
              <a:gd name="connsiteY500" fmla="*/ 4521805 h 6858712"/>
              <a:gd name="connsiteX501" fmla="*/ 10168638 w 12192000"/>
              <a:gd name="connsiteY501" fmla="*/ 4552009 h 6858712"/>
              <a:gd name="connsiteX502" fmla="*/ 10229731 w 12192000"/>
              <a:gd name="connsiteY502" fmla="*/ 4570863 h 6858712"/>
              <a:gd name="connsiteX503" fmla="*/ 10247025 w 12192000"/>
              <a:gd name="connsiteY503" fmla="*/ 4588695 h 6858712"/>
              <a:gd name="connsiteX504" fmla="*/ 10231726 w 12192000"/>
              <a:gd name="connsiteY504" fmla="*/ 4586153 h 6858712"/>
              <a:gd name="connsiteX505" fmla="*/ 10220047 w 12192000"/>
              <a:gd name="connsiteY505" fmla="*/ 4613404 h 6858712"/>
              <a:gd name="connsiteX506" fmla="*/ 10319601 w 12192000"/>
              <a:gd name="connsiteY506" fmla="*/ 4648409 h 6858712"/>
              <a:gd name="connsiteX507" fmla="*/ 10377972 w 12192000"/>
              <a:gd name="connsiteY507" fmla="*/ 4694853 h 6858712"/>
              <a:gd name="connsiteX508" fmla="*/ 10690486 w 12192000"/>
              <a:gd name="connsiteY508" fmla="*/ 4873167 h 6858712"/>
              <a:gd name="connsiteX509" fmla="*/ 10986738 w 12192000"/>
              <a:gd name="connsiteY509" fmla="*/ 4935090 h 6858712"/>
              <a:gd name="connsiteX510" fmla="*/ 11053745 w 12192000"/>
              <a:gd name="connsiteY510" fmla="*/ 4913844 h 6858712"/>
              <a:gd name="connsiteX511" fmla="*/ 11064513 w 12192000"/>
              <a:gd name="connsiteY511" fmla="*/ 4906044 h 6858712"/>
              <a:gd name="connsiteX512" fmla="*/ 11077018 w 12192000"/>
              <a:gd name="connsiteY512" fmla="*/ 4909128 h 6858712"/>
              <a:gd name="connsiteX513" fmla="*/ 11348555 w 12192000"/>
              <a:gd name="connsiteY513" fmla="*/ 5007282 h 6858712"/>
              <a:gd name="connsiteX514" fmla="*/ 11411472 w 12192000"/>
              <a:gd name="connsiteY514" fmla="*/ 5025173 h 6858712"/>
              <a:gd name="connsiteX515" fmla="*/ 11253293 w 12192000"/>
              <a:gd name="connsiteY515" fmla="*/ 4948662 h 6858712"/>
              <a:gd name="connsiteX516" fmla="*/ 11310085 w 12192000"/>
              <a:gd name="connsiteY516" fmla="*/ 4948661 h 6858712"/>
              <a:gd name="connsiteX517" fmla="*/ 11275275 w 12192000"/>
              <a:gd name="connsiteY517" fmla="*/ 4928510 h 6858712"/>
              <a:gd name="connsiteX518" fmla="*/ 11173372 w 12192000"/>
              <a:gd name="connsiteY518" fmla="*/ 4875839 h 6858712"/>
              <a:gd name="connsiteX519" fmla="*/ 11124661 w 12192000"/>
              <a:gd name="connsiteY519" fmla="*/ 4857153 h 6858712"/>
              <a:gd name="connsiteX520" fmla="*/ 11143078 w 12192000"/>
              <a:gd name="connsiteY520" fmla="*/ 4836694 h 6858712"/>
              <a:gd name="connsiteX521" fmla="*/ 11169019 w 12192000"/>
              <a:gd name="connsiteY521" fmla="*/ 4842402 h 6858712"/>
              <a:gd name="connsiteX522" fmla="*/ 11165358 w 12192000"/>
              <a:gd name="connsiteY522" fmla="*/ 4844237 h 6858712"/>
              <a:gd name="connsiteX523" fmla="*/ 11163523 w 12192000"/>
              <a:gd name="connsiteY523" fmla="*/ 4844237 h 6858712"/>
              <a:gd name="connsiteX524" fmla="*/ 11141654 w 12192000"/>
              <a:gd name="connsiteY524" fmla="*/ 4841918 h 6858712"/>
              <a:gd name="connsiteX525" fmla="*/ 11165358 w 12192000"/>
              <a:gd name="connsiteY525" fmla="*/ 4844237 h 6858712"/>
              <a:gd name="connsiteX526" fmla="*/ 11152534 w 12192000"/>
              <a:gd name="connsiteY526" fmla="*/ 4853395 h 6858712"/>
              <a:gd name="connsiteX527" fmla="*/ 11526258 w 12192000"/>
              <a:gd name="connsiteY527" fmla="*/ 4996293 h 6858712"/>
              <a:gd name="connsiteX528" fmla="*/ 12041051 w 12192000"/>
              <a:gd name="connsiteY528" fmla="*/ 5225290 h 6858712"/>
              <a:gd name="connsiteX529" fmla="*/ 12085020 w 12192000"/>
              <a:gd name="connsiteY529" fmla="*/ 5228955 h 6858712"/>
              <a:gd name="connsiteX530" fmla="*/ 11921971 w 12192000"/>
              <a:gd name="connsiteY530" fmla="*/ 5119033 h 6858712"/>
              <a:gd name="connsiteX531" fmla="*/ 11976930 w 12192000"/>
              <a:gd name="connsiteY531" fmla="*/ 5133693 h 6858712"/>
              <a:gd name="connsiteX532" fmla="*/ 12178393 w 12192000"/>
              <a:gd name="connsiteY532" fmla="*/ 5222829 h 6858712"/>
              <a:gd name="connsiteX533" fmla="*/ 12192000 w 12192000"/>
              <a:gd name="connsiteY533" fmla="*/ 5227139 h 6858712"/>
              <a:gd name="connsiteX534" fmla="*/ 12192000 w 12192000"/>
              <a:gd name="connsiteY534" fmla="*/ 5264937 h 6858712"/>
              <a:gd name="connsiteX535" fmla="*/ 12186181 w 12192000"/>
              <a:gd name="connsiteY535" fmla="*/ 5263792 h 6858712"/>
              <a:gd name="connsiteX536" fmla="*/ 12156469 w 12192000"/>
              <a:gd name="connsiteY536" fmla="*/ 5254603 h 6858712"/>
              <a:gd name="connsiteX537" fmla="*/ 12171124 w 12192000"/>
              <a:gd name="connsiteY537" fmla="*/ 5304065 h 6858712"/>
              <a:gd name="connsiteX538" fmla="*/ 12180281 w 12192000"/>
              <a:gd name="connsiteY538" fmla="*/ 5304065 h 6858712"/>
              <a:gd name="connsiteX539" fmla="*/ 12186523 w 12192000"/>
              <a:gd name="connsiteY539" fmla="*/ 5295966 h 6858712"/>
              <a:gd name="connsiteX540" fmla="*/ 12192000 w 12192000"/>
              <a:gd name="connsiteY540" fmla="*/ 5297053 h 6858712"/>
              <a:gd name="connsiteX541" fmla="*/ 12192000 w 12192000"/>
              <a:gd name="connsiteY541" fmla="*/ 6858712 h 6858712"/>
              <a:gd name="connsiteX542" fmla="*/ 0 w 12192000"/>
              <a:gd name="connsiteY542" fmla="*/ 6858712 h 685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</a:cxnLst>
            <a:rect l="l" t="t" r="r" b="b"/>
            <a:pathLst>
              <a:path w="12192000" h="6858712">
                <a:moveTo>
                  <a:pt x="11889131" y="5270252"/>
                </a:moveTo>
                <a:cubicBezTo>
                  <a:pt x="11889242" y="5270446"/>
                  <a:pt x="11890885" y="5271835"/>
                  <a:pt x="11894492" y="5274755"/>
                </a:cubicBezTo>
                <a:lnTo>
                  <a:pt x="11923802" y="5298573"/>
                </a:lnTo>
                <a:cubicBezTo>
                  <a:pt x="11953116" y="5320555"/>
                  <a:pt x="11963537" y="5328111"/>
                  <a:pt x="11963277" y="5327569"/>
                </a:cubicBezTo>
                <a:cubicBezTo>
                  <a:pt x="11962599" y="5326140"/>
                  <a:pt x="11888353" y="5268894"/>
                  <a:pt x="11889131" y="5270252"/>
                </a:cubicBezTo>
                <a:close/>
                <a:moveTo>
                  <a:pt x="11513435" y="5073234"/>
                </a:moveTo>
                <a:cubicBezTo>
                  <a:pt x="11532672" y="5095221"/>
                  <a:pt x="11744611" y="5181096"/>
                  <a:pt x="11747360" y="5176284"/>
                </a:cubicBezTo>
                <a:cubicBezTo>
                  <a:pt x="11748276" y="5174682"/>
                  <a:pt x="11725945" y="5163003"/>
                  <a:pt x="11665491" y="5135524"/>
                </a:cubicBezTo>
                <a:cubicBezTo>
                  <a:pt x="11617859" y="5113542"/>
                  <a:pt x="11562901" y="5087893"/>
                  <a:pt x="11513435" y="5073234"/>
                </a:cubicBezTo>
                <a:close/>
                <a:moveTo>
                  <a:pt x="11797030" y="5036901"/>
                </a:moveTo>
                <a:cubicBezTo>
                  <a:pt x="11801393" y="5039547"/>
                  <a:pt x="11806504" y="5049866"/>
                  <a:pt x="11804525" y="5053830"/>
                </a:cubicBezTo>
                <a:cubicBezTo>
                  <a:pt x="11803348" y="5056175"/>
                  <a:pt x="11799686" y="5056291"/>
                  <a:pt x="11791898" y="5051251"/>
                </a:cubicBezTo>
                <a:cubicBezTo>
                  <a:pt x="11791211" y="5043351"/>
                  <a:pt x="11791878" y="5039121"/>
                  <a:pt x="11793208" y="5037331"/>
                </a:cubicBezTo>
                <a:cubicBezTo>
                  <a:pt x="11794205" y="5035989"/>
                  <a:pt x="11795575" y="5036018"/>
                  <a:pt x="11797030" y="5036901"/>
                </a:cubicBezTo>
                <a:close/>
                <a:moveTo>
                  <a:pt x="11333900" y="4957820"/>
                </a:moveTo>
                <a:cubicBezTo>
                  <a:pt x="11341227" y="4972475"/>
                  <a:pt x="11452979" y="5012778"/>
                  <a:pt x="11474963" y="5021941"/>
                </a:cubicBezTo>
                <a:cubicBezTo>
                  <a:pt x="11495118" y="5029269"/>
                  <a:pt x="11517101" y="5036596"/>
                  <a:pt x="11535422" y="5042093"/>
                </a:cubicBezTo>
                <a:cubicBezTo>
                  <a:pt x="11520762" y="5025603"/>
                  <a:pt x="11368707" y="4972475"/>
                  <a:pt x="11333900" y="4957820"/>
                </a:cubicBezTo>
                <a:close/>
                <a:moveTo>
                  <a:pt x="11407180" y="4770958"/>
                </a:moveTo>
                <a:cubicBezTo>
                  <a:pt x="11447483" y="4778285"/>
                  <a:pt x="11493283" y="4789274"/>
                  <a:pt x="11531757" y="4802098"/>
                </a:cubicBezTo>
                <a:cubicBezTo>
                  <a:pt x="11540229" y="4805308"/>
                  <a:pt x="11545036" y="4807340"/>
                  <a:pt x="11546916" y="4808427"/>
                </a:cubicBezTo>
                <a:cubicBezTo>
                  <a:pt x="11560067" y="4816042"/>
                  <a:pt x="11429623" y="4777367"/>
                  <a:pt x="11407180" y="4770958"/>
                </a:cubicBezTo>
                <a:close/>
                <a:moveTo>
                  <a:pt x="10357519" y="4668394"/>
                </a:moveTo>
                <a:cubicBezTo>
                  <a:pt x="10367644" y="4668273"/>
                  <a:pt x="10369021" y="4676523"/>
                  <a:pt x="10359056" y="4670472"/>
                </a:cubicBezTo>
                <a:cubicBezTo>
                  <a:pt x="10357998" y="4669552"/>
                  <a:pt x="10357418" y="4669792"/>
                  <a:pt x="10357519" y="4668394"/>
                </a:cubicBezTo>
                <a:close/>
                <a:moveTo>
                  <a:pt x="10183660" y="4509105"/>
                </a:moveTo>
                <a:lnTo>
                  <a:pt x="10193333" y="4516802"/>
                </a:lnTo>
                <a:lnTo>
                  <a:pt x="10198047" y="4528854"/>
                </a:lnTo>
                <a:cubicBezTo>
                  <a:pt x="10199929" y="4532993"/>
                  <a:pt x="10203966" y="4539166"/>
                  <a:pt x="10209201" y="4546188"/>
                </a:cubicBezTo>
                <a:lnTo>
                  <a:pt x="10210562" y="4547849"/>
                </a:lnTo>
                <a:lnTo>
                  <a:pt x="10191081" y="4542147"/>
                </a:lnTo>
                <a:lnTo>
                  <a:pt x="10187281" y="4530934"/>
                </a:lnTo>
                <a:cubicBezTo>
                  <a:pt x="10185206" y="4524459"/>
                  <a:pt x="10183489" y="4518259"/>
                  <a:pt x="10183329" y="4514594"/>
                </a:cubicBezTo>
                <a:close/>
                <a:moveTo>
                  <a:pt x="9845313" y="4357647"/>
                </a:moveTo>
                <a:lnTo>
                  <a:pt x="9952173" y="4392935"/>
                </a:lnTo>
                <a:cubicBezTo>
                  <a:pt x="9986810" y="4404556"/>
                  <a:pt x="10018069" y="4415090"/>
                  <a:pt x="10042342" y="4422877"/>
                </a:cubicBezTo>
                <a:cubicBezTo>
                  <a:pt x="10050587" y="4425624"/>
                  <a:pt x="10070738" y="4432037"/>
                  <a:pt x="10089974" y="4439365"/>
                </a:cubicBezTo>
                <a:lnTo>
                  <a:pt x="10110847" y="4448273"/>
                </a:lnTo>
                <a:lnTo>
                  <a:pt x="10122765" y="4458753"/>
                </a:lnTo>
                <a:lnTo>
                  <a:pt x="10123396" y="4459348"/>
                </a:lnTo>
                <a:lnTo>
                  <a:pt x="10107868" y="4455782"/>
                </a:lnTo>
                <a:cubicBezTo>
                  <a:pt x="10067774" y="4444489"/>
                  <a:pt x="9984690" y="4417609"/>
                  <a:pt x="9899675" y="4389441"/>
                </a:cubicBezTo>
                <a:lnTo>
                  <a:pt x="9835855" y="4368152"/>
                </a:lnTo>
                <a:close/>
                <a:moveTo>
                  <a:pt x="8222246" y="4233890"/>
                </a:moveTo>
                <a:cubicBezTo>
                  <a:pt x="8222359" y="4234084"/>
                  <a:pt x="8224002" y="4235473"/>
                  <a:pt x="8227607" y="4238393"/>
                </a:cubicBezTo>
                <a:lnTo>
                  <a:pt x="8256917" y="4262212"/>
                </a:lnTo>
                <a:cubicBezTo>
                  <a:pt x="8286232" y="4284194"/>
                  <a:pt x="8296653" y="4291750"/>
                  <a:pt x="8296394" y="4291207"/>
                </a:cubicBezTo>
                <a:cubicBezTo>
                  <a:pt x="8295716" y="4289778"/>
                  <a:pt x="8221468" y="4232532"/>
                  <a:pt x="8222246" y="4233890"/>
                </a:cubicBezTo>
                <a:close/>
                <a:moveTo>
                  <a:pt x="9059097" y="4190075"/>
                </a:moveTo>
                <a:cubicBezTo>
                  <a:pt x="9069221" y="4189955"/>
                  <a:pt x="9070599" y="4198204"/>
                  <a:pt x="9060634" y="4192151"/>
                </a:cubicBezTo>
                <a:cubicBezTo>
                  <a:pt x="9059576" y="4191232"/>
                  <a:pt x="9058996" y="4191472"/>
                  <a:pt x="9059097" y="4190075"/>
                </a:cubicBezTo>
                <a:close/>
                <a:moveTo>
                  <a:pt x="9379962" y="4152010"/>
                </a:moveTo>
                <a:lnTo>
                  <a:pt x="9427706" y="4166852"/>
                </a:lnTo>
                <a:cubicBezTo>
                  <a:pt x="9534418" y="4198915"/>
                  <a:pt x="9641135" y="4231430"/>
                  <a:pt x="9747390" y="4268990"/>
                </a:cubicBezTo>
                <a:cubicBezTo>
                  <a:pt x="9761560" y="4274142"/>
                  <a:pt x="9773402" y="4278554"/>
                  <a:pt x="9783105" y="4282283"/>
                </a:cubicBezTo>
                <a:lnTo>
                  <a:pt x="9794941" y="4287041"/>
                </a:lnTo>
                <a:lnTo>
                  <a:pt x="9766743" y="4287935"/>
                </a:lnTo>
                <a:lnTo>
                  <a:pt x="9725113" y="4277126"/>
                </a:lnTo>
                <a:cubicBezTo>
                  <a:pt x="9649563" y="4256611"/>
                  <a:pt x="9541548" y="4225265"/>
                  <a:pt x="9452421" y="4199048"/>
                </a:cubicBezTo>
                <a:lnTo>
                  <a:pt x="9418782" y="4189106"/>
                </a:lnTo>
                <a:lnTo>
                  <a:pt x="9372008" y="4164392"/>
                </a:lnTo>
                <a:lnTo>
                  <a:pt x="9351235" y="4152328"/>
                </a:lnTo>
                <a:close/>
                <a:moveTo>
                  <a:pt x="9285805" y="4149194"/>
                </a:moveTo>
                <a:lnTo>
                  <a:pt x="9297620" y="4151171"/>
                </a:lnTo>
                <a:lnTo>
                  <a:pt x="9306739" y="4155837"/>
                </a:lnTo>
                <a:lnTo>
                  <a:pt x="9293053" y="4151741"/>
                </a:lnTo>
                <a:close/>
                <a:moveTo>
                  <a:pt x="8662486" y="4139136"/>
                </a:moveTo>
                <a:cubicBezTo>
                  <a:pt x="8667446" y="4138749"/>
                  <a:pt x="8672471" y="4143644"/>
                  <a:pt x="8672728" y="4150343"/>
                </a:cubicBezTo>
                <a:cubicBezTo>
                  <a:pt x="8672898" y="4154809"/>
                  <a:pt x="8670951" y="4160073"/>
                  <a:pt x="8665454" y="4165114"/>
                </a:cubicBezTo>
                <a:cubicBezTo>
                  <a:pt x="8658126" y="4168775"/>
                  <a:pt x="8652630" y="4166944"/>
                  <a:pt x="8652630" y="4159617"/>
                </a:cubicBezTo>
                <a:cubicBezTo>
                  <a:pt x="8652631" y="4145190"/>
                  <a:pt x="8657526" y="4139523"/>
                  <a:pt x="8662486" y="4139136"/>
                </a:cubicBezTo>
                <a:close/>
                <a:moveTo>
                  <a:pt x="12160817" y="4107052"/>
                </a:moveTo>
                <a:lnTo>
                  <a:pt x="12192000" y="4107988"/>
                </a:lnTo>
                <a:lnTo>
                  <a:pt x="12192000" y="4233854"/>
                </a:lnTo>
                <a:lnTo>
                  <a:pt x="12104712" y="4156091"/>
                </a:lnTo>
                <a:lnTo>
                  <a:pt x="12044796" y="4107089"/>
                </a:lnTo>
                <a:close/>
                <a:moveTo>
                  <a:pt x="8886687" y="3999591"/>
                </a:moveTo>
                <a:cubicBezTo>
                  <a:pt x="8885639" y="4004433"/>
                  <a:pt x="8883931" y="4007683"/>
                  <a:pt x="8883140" y="4008434"/>
                </a:cubicBezTo>
                <a:cubicBezTo>
                  <a:pt x="8882348" y="4009185"/>
                  <a:pt x="8882472" y="4007438"/>
                  <a:pt x="8885089" y="4002287"/>
                </a:cubicBezTo>
                <a:cubicBezTo>
                  <a:pt x="8885190" y="4000889"/>
                  <a:pt x="8885529" y="4000070"/>
                  <a:pt x="8886687" y="3999591"/>
                </a:cubicBezTo>
                <a:close/>
                <a:moveTo>
                  <a:pt x="8862945" y="3994805"/>
                </a:moveTo>
                <a:lnTo>
                  <a:pt x="8882631" y="3998651"/>
                </a:lnTo>
                <a:lnTo>
                  <a:pt x="8878197" y="4012760"/>
                </a:lnTo>
                <a:lnTo>
                  <a:pt x="8862534" y="4008844"/>
                </a:lnTo>
                <a:cubicBezTo>
                  <a:pt x="8864365" y="4010674"/>
                  <a:pt x="8869862" y="4016171"/>
                  <a:pt x="8875359" y="4025334"/>
                </a:cubicBezTo>
                <a:cubicBezTo>
                  <a:pt x="8864365" y="4016171"/>
                  <a:pt x="8860705" y="4010673"/>
                  <a:pt x="8860703" y="4008844"/>
                </a:cubicBezTo>
                <a:lnTo>
                  <a:pt x="8849406" y="4006423"/>
                </a:lnTo>
                <a:lnTo>
                  <a:pt x="8858547" y="3999372"/>
                </a:lnTo>
                <a:close/>
                <a:moveTo>
                  <a:pt x="7667016" y="3921457"/>
                </a:moveTo>
                <a:cubicBezTo>
                  <a:pt x="7674343" y="3936113"/>
                  <a:pt x="7786095" y="3976416"/>
                  <a:pt x="7808078" y="3985579"/>
                </a:cubicBezTo>
                <a:cubicBezTo>
                  <a:pt x="7828234" y="3992906"/>
                  <a:pt x="7850217" y="4000234"/>
                  <a:pt x="7868538" y="4005730"/>
                </a:cubicBezTo>
                <a:cubicBezTo>
                  <a:pt x="7853878" y="3989241"/>
                  <a:pt x="7701823" y="3936113"/>
                  <a:pt x="7667016" y="3921457"/>
                </a:cubicBezTo>
                <a:close/>
                <a:moveTo>
                  <a:pt x="7244815" y="3814177"/>
                </a:moveTo>
                <a:cubicBezTo>
                  <a:pt x="7242194" y="3816346"/>
                  <a:pt x="7241764" y="3821156"/>
                  <a:pt x="7249321" y="3828026"/>
                </a:cubicBezTo>
                <a:cubicBezTo>
                  <a:pt x="7253443" y="3822530"/>
                  <a:pt x="7254245" y="3818635"/>
                  <a:pt x="7253446" y="3816174"/>
                </a:cubicBezTo>
                <a:cubicBezTo>
                  <a:pt x="7252242" y="3812481"/>
                  <a:pt x="7247435" y="3812009"/>
                  <a:pt x="7244815" y="3814177"/>
                </a:cubicBezTo>
                <a:close/>
                <a:moveTo>
                  <a:pt x="7740295" y="3734596"/>
                </a:moveTo>
                <a:cubicBezTo>
                  <a:pt x="7780598" y="3741922"/>
                  <a:pt x="7826398" y="3752912"/>
                  <a:pt x="7864871" y="3765736"/>
                </a:cubicBezTo>
                <a:cubicBezTo>
                  <a:pt x="7873346" y="3768945"/>
                  <a:pt x="7878152" y="3770978"/>
                  <a:pt x="7880033" y="3772065"/>
                </a:cubicBezTo>
                <a:cubicBezTo>
                  <a:pt x="7893184" y="3779679"/>
                  <a:pt x="7762739" y="3741005"/>
                  <a:pt x="7740295" y="3734596"/>
                </a:cubicBezTo>
                <a:close/>
                <a:moveTo>
                  <a:pt x="11591909" y="3718427"/>
                </a:moveTo>
                <a:cubicBezTo>
                  <a:pt x="11599065" y="3720190"/>
                  <a:pt x="11621505" y="3730626"/>
                  <a:pt x="11635174" y="3740613"/>
                </a:cubicBezTo>
                <a:cubicBezTo>
                  <a:pt x="11632138" y="3739835"/>
                  <a:pt x="11635414" y="3741192"/>
                  <a:pt x="11637051" y="3741872"/>
                </a:cubicBezTo>
                <a:lnTo>
                  <a:pt x="11639408" y="3744288"/>
                </a:lnTo>
                <a:cubicBezTo>
                  <a:pt x="11631840" y="3744028"/>
                  <a:pt x="11621055" y="3737638"/>
                  <a:pt x="11614266" y="3734342"/>
                </a:cubicBezTo>
                <a:cubicBezTo>
                  <a:pt x="11600413" y="3726678"/>
                  <a:pt x="11593273" y="3722128"/>
                  <a:pt x="11590738" y="3719892"/>
                </a:cubicBezTo>
                <a:cubicBezTo>
                  <a:pt x="11588836" y="3718215"/>
                  <a:pt x="11589523" y="3717839"/>
                  <a:pt x="11591909" y="3718427"/>
                </a:cubicBezTo>
                <a:close/>
                <a:moveTo>
                  <a:pt x="9613492" y="3660132"/>
                </a:moveTo>
                <a:lnTo>
                  <a:pt x="9648466" y="3661164"/>
                </a:lnTo>
                <a:lnTo>
                  <a:pt x="9653663" y="3661298"/>
                </a:lnTo>
                <a:lnTo>
                  <a:pt x="9673278" y="3667643"/>
                </a:lnTo>
                <a:lnTo>
                  <a:pt x="9662902" y="3697921"/>
                </a:lnTo>
                <a:lnTo>
                  <a:pt x="9637380" y="3693674"/>
                </a:lnTo>
                <a:lnTo>
                  <a:pt x="9630216" y="3691314"/>
                </a:lnTo>
                <a:lnTo>
                  <a:pt x="9603841" y="3664198"/>
                </a:lnTo>
                <a:close/>
                <a:moveTo>
                  <a:pt x="11650752" y="3657655"/>
                </a:moveTo>
                <a:lnTo>
                  <a:pt x="11652346" y="3658248"/>
                </a:lnTo>
                <a:cubicBezTo>
                  <a:pt x="11693307" y="3673288"/>
                  <a:pt x="11722111" y="3683470"/>
                  <a:pt x="11740509" y="3690841"/>
                </a:cubicBezTo>
                <a:lnTo>
                  <a:pt x="11746577" y="3693633"/>
                </a:lnTo>
                <a:lnTo>
                  <a:pt x="11698525" y="3678509"/>
                </a:lnTo>
                <a:close/>
                <a:moveTo>
                  <a:pt x="7093879" y="3648355"/>
                </a:moveTo>
                <a:cubicBezTo>
                  <a:pt x="7091469" y="3649585"/>
                  <a:pt x="7090397" y="3652955"/>
                  <a:pt x="7091768" y="3659480"/>
                </a:cubicBezTo>
                <a:cubicBezTo>
                  <a:pt x="7095436" y="3664978"/>
                  <a:pt x="7102762" y="3668643"/>
                  <a:pt x="7110092" y="3670474"/>
                </a:cubicBezTo>
                <a:cubicBezTo>
                  <a:pt x="7119247" y="3672765"/>
                  <a:pt x="7122227" y="3671047"/>
                  <a:pt x="7121654" y="3667725"/>
                </a:cubicBezTo>
                <a:cubicBezTo>
                  <a:pt x="7120366" y="3660256"/>
                  <a:pt x="7101110" y="3644669"/>
                  <a:pt x="7093879" y="3648355"/>
                </a:cubicBezTo>
                <a:close/>
                <a:moveTo>
                  <a:pt x="11586413" y="3639175"/>
                </a:moveTo>
                <a:cubicBezTo>
                  <a:pt x="11587585" y="3638086"/>
                  <a:pt x="11631909" y="3658537"/>
                  <a:pt x="11637256" y="3660395"/>
                </a:cubicBezTo>
                <a:cubicBezTo>
                  <a:pt x="11678932" y="3670961"/>
                  <a:pt x="11765641" y="3700203"/>
                  <a:pt x="11659981" y="3672698"/>
                </a:cubicBezTo>
                <a:cubicBezTo>
                  <a:pt x="11653092" y="3670800"/>
                  <a:pt x="11647560" y="3665628"/>
                  <a:pt x="11648278" y="3667364"/>
                </a:cubicBezTo>
                <a:cubicBezTo>
                  <a:pt x="11643786" y="3671258"/>
                  <a:pt x="11608640" y="3651884"/>
                  <a:pt x="11602669" y="3648930"/>
                </a:cubicBezTo>
                <a:cubicBezTo>
                  <a:pt x="11590428" y="3642293"/>
                  <a:pt x="11586023" y="3639538"/>
                  <a:pt x="11586413" y="3639175"/>
                </a:cubicBezTo>
                <a:close/>
                <a:moveTo>
                  <a:pt x="11512543" y="3637275"/>
                </a:moveTo>
                <a:cubicBezTo>
                  <a:pt x="11561252" y="3637662"/>
                  <a:pt x="11587166" y="3649578"/>
                  <a:pt x="11649217" y="3677829"/>
                </a:cubicBezTo>
                <a:cubicBezTo>
                  <a:pt x="11661797" y="3683646"/>
                  <a:pt x="11683021" y="3691907"/>
                  <a:pt x="11708573" y="3701080"/>
                </a:cubicBezTo>
                <a:lnTo>
                  <a:pt x="11749495" y="3714851"/>
                </a:lnTo>
                <a:lnTo>
                  <a:pt x="11740029" y="3717739"/>
                </a:lnTo>
                <a:lnTo>
                  <a:pt x="11728983" y="3720824"/>
                </a:lnTo>
                <a:lnTo>
                  <a:pt x="11713583" y="3714957"/>
                </a:lnTo>
                <a:cubicBezTo>
                  <a:pt x="11685116" y="3704351"/>
                  <a:pt x="11656624" y="3694095"/>
                  <a:pt x="11631503" y="3685836"/>
                </a:cubicBezTo>
                <a:lnTo>
                  <a:pt x="11629286" y="3685397"/>
                </a:lnTo>
                <a:cubicBezTo>
                  <a:pt x="11652151" y="3699676"/>
                  <a:pt x="11680518" y="3711680"/>
                  <a:pt x="11709763" y="3721709"/>
                </a:cubicBezTo>
                <a:lnTo>
                  <a:pt x="11717704" y="3723975"/>
                </a:lnTo>
                <a:lnTo>
                  <a:pt x="11684827" y="3733157"/>
                </a:lnTo>
                <a:lnTo>
                  <a:pt x="11639230" y="3719266"/>
                </a:lnTo>
                <a:cubicBezTo>
                  <a:pt x="11604711" y="3708790"/>
                  <a:pt x="11577354" y="3698404"/>
                  <a:pt x="11550552" y="3687109"/>
                </a:cubicBezTo>
                <a:lnTo>
                  <a:pt x="11494992" y="3662623"/>
                </a:lnTo>
                <a:lnTo>
                  <a:pt x="11488526" y="3657354"/>
                </a:lnTo>
                <a:lnTo>
                  <a:pt x="11490951" y="3653338"/>
                </a:lnTo>
                <a:cubicBezTo>
                  <a:pt x="11493727" y="3646932"/>
                  <a:pt x="11492869" y="3643218"/>
                  <a:pt x="11481016" y="3649818"/>
                </a:cubicBezTo>
                <a:lnTo>
                  <a:pt x="11479868" y="3650298"/>
                </a:lnTo>
                <a:lnTo>
                  <a:pt x="11467020" y="3639827"/>
                </a:lnTo>
                <a:close/>
                <a:moveTo>
                  <a:pt x="7033051" y="3631952"/>
                </a:moveTo>
                <a:cubicBezTo>
                  <a:pt x="7026742" y="3629891"/>
                  <a:pt x="7064887" y="3645800"/>
                  <a:pt x="7072160" y="3648376"/>
                </a:cubicBezTo>
                <a:cubicBezTo>
                  <a:pt x="7075397" y="3649521"/>
                  <a:pt x="7072536" y="3648031"/>
                  <a:pt x="7056965" y="3641164"/>
                </a:cubicBezTo>
                <a:cubicBezTo>
                  <a:pt x="7042197" y="3635324"/>
                  <a:pt x="7035152" y="3632640"/>
                  <a:pt x="7033051" y="3631952"/>
                </a:cubicBezTo>
                <a:close/>
                <a:moveTo>
                  <a:pt x="6428819" y="3485442"/>
                </a:moveTo>
                <a:cubicBezTo>
                  <a:pt x="6424010" y="3488649"/>
                  <a:pt x="6467978" y="3506510"/>
                  <a:pt x="6564154" y="3534905"/>
                </a:cubicBezTo>
                <a:cubicBezTo>
                  <a:pt x="6824302" y="3611850"/>
                  <a:pt x="6309512" y="3483612"/>
                  <a:pt x="6553169" y="3577043"/>
                </a:cubicBezTo>
                <a:cubicBezTo>
                  <a:pt x="6708886" y="3635667"/>
                  <a:pt x="6881090" y="3688796"/>
                  <a:pt x="7040474" y="3747420"/>
                </a:cubicBezTo>
                <a:cubicBezTo>
                  <a:pt x="7060627" y="3754747"/>
                  <a:pt x="7077116" y="3769403"/>
                  <a:pt x="7084442" y="3769402"/>
                </a:cubicBezTo>
                <a:cubicBezTo>
                  <a:pt x="7124744" y="3771232"/>
                  <a:pt x="7033147" y="3732761"/>
                  <a:pt x="7033147" y="3730929"/>
                </a:cubicBezTo>
                <a:cubicBezTo>
                  <a:pt x="7099098" y="3749250"/>
                  <a:pt x="7212680" y="3785888"/>
                  <a:pt x="7269474" y="3820698"/>
                </a:cubicBezTo>
                <a:cubicBezTo>
                  <a:pt x="7258479" y="3839016"/>
                  <a:pt x="7284130" y="3837185"/>
                  <a:pt x="7296953" y="3837185"/>
                </a:cubicBezTo>
                <a:cubicBezTo>
                  <a:pt x="7320772" y="3833523"/>
                  <a:pt x="7313443" y="3857336"/>
                  <a:pt x="7331761" y="3853675"/>
                </a:cubicBezTo>
                <a:cubicBezTo>
                  <a:pt x="7346419" y="3851840"/>
                  <a:pt x="7344583" y="3861003"/>
                  <a:pt x="7344583" y="3861003"/>
                </a:cubicBezTo>
                <a:cubicBezTo>
                  <a:pt x="7397713" y="3855506"/>
                  <a:pt x="7613888" y="3948937"/>
                  <a:pt x="7681671" y="3970919"/>
                </a:cubicBezTo>
                <a:cubicBezTo>
                  <a:pt x="7726096" y="3986036"/>
                  <a:pt x="7743616" y="3990615"/>
                  <a:pt x="7744587" y="3988811"/>
                </a:cubicBezTo>
                <a:cubicBezTo>
                  <a:pt x="7747510" y="3983404"/>
                  <a:pt x="7601520" y="3920540"/>
                  <a:pt x="7586409" y="3912299"/>
                </a:cubicBezTo>
                <a:cubicBezTo>
                  <a:pt x="7624882" y="3899475"/>
                  <a:pt x="7709150" y="3958095"/>
                  <a:pt x="7643203" y="3912299"/>
                </a:cubicBezTo>
                <a:cubicBezTo>
                  <a:pt x="7617555" y="3893978"/>
                  <a:pt x="7610227" y="3890313"/>
                  <a:pt x="7608391" y="3892148"/>
                </a:cubicBezTo>
                <a:cubicBezTo>
                  <a:pt x="7571753" y="3859171"/>
                  <a:pt x="7441680" y="3815202"/>
                  <a:pt x="7403210" y="3800547"/>
                </a:cubicBezTo>
                <a:cubicBezTo>
                  <a:pt x="7139400" y="3701619"/>
                  <a:pt x="6857277" y="3606353"/>
                  <a:pt x="6586139" y="3523914"/>
                </a:cubicBezTo>
                <a:cubicBezTo>
                  <a:pt x="6487212" y="3493688"/>
                  <a:pt x="6433627" y="3482237"/>
                  <a:pt x="6428819" y="3485442"/>
                </a:cubicBezTo>
                <a:close/>
                <a:moveTo>
                  <a:pt x="11856749" y="3472336"/>
                </a:moveTo>
                <a:lnTo>
                  <a:pt x="11862438" y="3475685"/>
                </a:lnTo>
                <a:lnTo>
                  <a:pt x="11851324" y="3477473"/>
                </a:lnTo>
                <a:lnTo>
                  <a:pt x="11845646" y="3475781"/>
                </a:lnTo>
                <a:lnTo>
                  <a:pt x="11844462" y="3475191"/>
                </a:lnTo>
                <a:close/>
                <a:moveTo>
                  <a:pt x="12137103" y="3288447"/>
                </a:moveTo>
                <a:cubicBezTo>
                  <a:pt x="12136210" y="3288339"/>
                  <a:pt x="12136218" y="3288462"/>
                  <a:pt x="12138147" y="3289022"/>
                </a:cubicBezTo>
                <a:cubicBezTo>
                  <a:pt x="12139783" y="3289702"/>
                  <a:pt x="12141182" y="3289800"/>
                  <a:pt x="12142001" y="3290141"/>
                </a:cubicBezTo>
                <a:cubicBezTo>
                  <a:pt x="12150567" y="3291175"/>
                  <a:pt x="12139779" y="3288769"/>
                  <a:pt x="12137103" y="3288447"/>
                </a:cubicBezTo>
                <a:close/>
                <a:moveTo>
                  <a:pt x="5979753" y="3267435"/>
                </a:moveTo>
                <a:cubicBezTo>
                  <a:pt x="6069517" y="3280259"/>
                  <a:pt x="6278366" y="3355369"/>
                  <a:pt x="6375463" y="3386515"/>
                </a:cubicBezTo>
                <a:cubicBezTo>
                  <a:pt x="6391950" y="3392012"/>
                  <a:pt x="6456070" y="3412162"/>
                  <a:pt x="6465229" y="3424987"/>
                </a:cubicBezTo>
                <a:cubicBezTo>
                  <a:pt x="6446908" y="3426818"/>
                  <a:pt x="6025552" y="3283921"/>
                  <a:pt x="5979753" y="3267435"/>
                </a:cubicBezTo>
                <a:close/>
                <a:moveTo>
                  <a:pt x="5763312" y="3230586"/>
                </a:moveTo>
                <a:lnTo>
                  <a:pt x="5860672" y="3258272"/>
                </a:lnTo>
                <a:cubicBezTo>
                  <a:pt x="6024179" y="3314609"/>
                  <a:pt x="5920782" y="3280258"/>
                  <a:pt x="5831818" y="3251835"/>
                </a:cubicBezTo>
                <a:close/>
                <a:moveTo>
                  <a:pt x="12192000" y="3230316"/>
                </a:moveTo>
                <a:lnTo>
                  <a:pt x="12192000" y="3297949"/>
                </a:lnTo>
                <a:lnTo>
                  <a:pt x="12125919" y="3297356"/>
                </a:lnTo>
                <a:cubicBezTo>
                  <a:pt x="12098726" y="3295644"/>
                  <a:pt x="12068955" y="3292594"/>
                  <a:pt x="12039571" y="3288684"/>
                </a:cubicBezTo>
                <a:lnTo>
                  <a:pt x="11980764" y="3279008"/>
                </a:lnTo>
                <a:lnTo>
                  <a:pt x="11983147" y="3276917"/>
                </a:lnTo>
                <a:lnTo>
                  <a:pt x="12003459" y="3279885"/>
                </a:lnTo>
                <a:cubicBezTo>
                  <a:pt x="12027817" y="3282610"/>
                  <a:pt x="12052246" y="3283864"/>
                  <a:pt x="12086085" y="3286144"/>
                </a:cubicBezTo>
                <a:cubicBezTo>
                  <a:pt x="12098426" y="3286463"/>
                  <a:pt x="12131257" y="3287124"/>
                  <a:pt x="12089078" y="3283547"/>
                </a:cubicBezTo>
                <a:lnTo>
                  <a:pt x="11995493" y="3270474"/>
                </a:lnTo>
                <a:lnTo>
                  <a:pt x="12016091" y="3260472"/>
                </a:lnTo>
                <a:lnTo>
                  <a:pt x="12019336" y="3256985"/>
                </a:lnTo>
                <a:lnTo>
                  <a:pt x="12020924" y="3257059"/>
                </a:lnTo>
                <a:cubicBezTo>
                  <a:pt x="12025437" y="3257185"/>
                  <a:pt x="12028157" y="3257203"/>
                  <a:pt x="12028014" y="3257264"/>
                </a:cubicBezTo>
                <a:cubicBezTo>
                  <a:pt x="12035113" y="3257208"/>
                  <a:pt x="12034760" y="3256253"/>
                  <a:pt x="12030241" y="3254858"/>
                </a:cubicBezTo>
                <a:lnTo>
                  <a:pt x="12022838" y="3253221"/>
                </a:lnTo>
                <a:lnTo>
                  <a:pt x="12029076" y="3246517"/>
                </a:lnTo>
                <a:lnTo>
                  <a:pt x="12133558" y="3235597"/>
                </a:lnTo>
                <a:close/>
                <a:moveTo>
                  <a:pt x="5749184" y="3226568"/>
                </a:moveTo>
                <a:lnTo>
                  <a:pt x="5758079" y="3228962"/>
                </a:lnTo>
                <a:lnTo>
                  <a:pt x="5763312" y="3230586"/>
                </a:lnTo>
                <a:close/>
                <a:moveTo>
                  <a:pt x="7239613" y="3074169"/>
                </a:moveTo>
                <a:cubicBezTo>
                  <a:pt x="7260150" y="3073926"/>
                  <a:pt x="7262944" y="3090655"/>
                  <a:pt x="7242731" y="3078381"/>
                </a:cubicBezTo>
                <a:cubicBezTo>
                  <a:pt x="7240586" y="3076517"/>
                  <a:pt x="7239408" y="3077003"/>
                  <a:pt x="7239613" y="3074169"/>
                </a:cubicBezTo>
                <a:close/>
                <a:moveTo>
                  <a:pt x="5224965" y="2979810"/>
                </a:moveTo>
                <a:cubicBezTo>
                  <a:pt x="5232293" y="2981644"/>
                  <a:pt x="5239625" y="2983475"/>
                  <a:pt x="5245116" y="2985305"/>
                </a:cubicBezTo>
                <a:cubicBezTo>
                  <a:pt x="5246953" y="2987137"/>
                  <a:pt x="5246953" y="2990803"/>
                  <a:pt x="5245116" y="2994468"/>
                </a:cubicBezTo>
                <a:cubicBezTo>
                  <a:pt x="5230463" y="3007289"/>
                  <a:pt x="5221304" y="2990803"/>
                  <a:pt x="5224965" y="2979810"/>
                </a:cubicBezTo>
                <a:close/>
                <a:moveTo>
                  <a:pt x="5005306" y="2945532"/>
                </a:moveTo>
                <a:lnTo>
                  <a:pt x="5016121" y="2946834"/>
                </a:lnTo>
                <a:cubicBezTo>
                  <a:pt x="5061922" y="2953704"/>
                  <a:pt x="5112729" y="2962007"/>
                  <a:pt x="5109954" y="2964582"/>
                </a:cubicBezTo>
                <a:cubicBezTo>
                  <a:pt x="5108294" y="2966130"/>
                  <a:pt x="5087336" y="2965611"/>
                  <a:pt x="5034443" y="2961493"/>
                </a:cubicBezTo>
                <a:lnTo>
                  <a:pt x="4988001" y="2956396"/>
                </a:lnTo>
                <a:close/>
                <a:moveTo>
                  <a:pt x="5022050" y="2932907"/>
                </a:moveTo>
                <a:lnTo>
                  <a:pt x="5154379" y="2950298"/>
                </a:lnTo>
                <a:cubicBezTo>
                  <a:pt x="5308440" y="2975116"/>
                  <a:pt x="5435192" y="3010497"/>
                  <a:pt x="5604194" y="3069579"/>
                </a:cubicBezTo>
                <a:cubicBezTo>
                  <a:pt x="5839145" y="3150642"/>
                  <a:pt x="5661898" y="3098777"/>
                  <a:pt x="5534631" y="3060045"/>
                </a:cubicBezTo>
                <a:lnTo>
                  <a:pt x="5503410" y="3050465"/>
                </a:lnTo>
                <a:lnTo>
                  <a:pt x="5441143" y="3031107"/>
                </a:lnTo>
                <a:cubicBezTo>
                  <a:pt x="5448242" y="3033398"/>
                  <a:pt x="5461007" y="3037405"/>
                  <a:pt x="5477307" y="3042453"/>
                </a:cubicBezTo>
                <a:lnTo>
                  <a:pt x="5503410" y="3050465"/>
                </a:lnTo>
                <a:lnTo>
                  <a:pt x="5760825" y="3130490"/>
                </a:lnTo>
                <a:cubicBezTo>
                  <a:pt x="5867539" y="3162554"/>
                  <a:pt x="5974256" y="3195068"/>
                  <a:pt x="6080511" y="3232628"/>
                </a:cubicBezTo>
                <a:cubicBezTo>
                  <a:pt x="6137188" y="3253237"/>
                  <a:pt x="6156636" y="3261996"/>
                  <a:pt x="6150832" y="3262623"/>
                </a:cubicBezTo>
                <a:cubicBezTo>
                  <a:pt x="6125658" y="3265344"/>
                  <a:pt x="5626177" y="3115379"/>
                  <a:pt x="5626177" y="3115379"/>
                </a:cubicBezTo>
                <a:cubicBezTo>
                  <a:pt x="5602363" y="3108053"/>
                  <a:pt x="5580375" y="3100724"/>
                  <a:pt x="5558392" y="3091562"/>
                </a:cubicBezTo>
                <a:cubicBezTo>
                  <a:pt x="5508925" y="3076907"/>
                  <a:pt x="5230463" y="2983475"/>
                  <a:pt x="5307409" y="2999961"/>
                </a:cubicBezTo>
                <a:cubicBezTo>
                  <a:pt x="5344044" y="3009124"/>
                  <a:pt x="5380689" y="3018282"/>
                  <a:pt x="5417329" y="3027445"/>
                </a:cubicBezTo>
                <a:cubicBezTo>
                  <a:pt x="5358705" y="3012786"/>
                  <a:pt x="5325729" y="3003627"/>
                  <a:pt x="5307409" y="2999961"/>
                </a:cubicBezTo>
                <a:cubicBezTo>
                  <a:pt x="5287256" y="2994469"/>
                  <a:pt x="5267104" y="2988972"/>
                  <a:pt x="5245116" y="2985305"/>
                </a:cubicBezTo>
                <a:cubicBezTo>
                  <a:pt x="5245116" y="2981645"/>
                  <a:pt x="5243287" y="2977979"/>
                  <a:pt x="5241454" y="2976147"/>
                </a:cubicBezTo>
                <a:cubicBezTo>
                  <a:pt x="5236874" y="2973399"/>
                  <a:pt x="5233211" y="2972941"/>
                  <a:pt x="5230463" y="2973856"/>
                </a:cubicBezTo>
                <a:cubicBezTo>
                  <a:pt x="5227714" y="2974771"/>
                  <a:pt x="5225883" y="2977060"/>
                  <a:pt x="5224965" y="2979810"/>
                </a:cubicBezTo>
                <a:cubicBezTo>
                  <a:pt x="5215808" y="2977979"/>
                  <a:pt x="5204813" y="2974313"/>
                  <a:pt x="5195657" y="2972482"/>
                </a:cubicBezTo>
                <a:cubicBezTo>
                  <a:pt x="5197485" y="2974313"/>
                  <a:pt x="5202982" y="2979810"/>
                  <a:pt x="5208479" y="2988972"/>
                </a:cubicBezTo>
                <a:cubicBezTo>
                  <a:pt x="5197486" y="2979809"/>
                  <a:pt x="5193825" y="2974312"/>
                  <a:pt x="5193825" y="2972482"/>
                </a:cubicBezTo>
                <a:lnTo>
                  <a:pt x="5019395" y="2935106"/>
                </a:lnTo>
                <a:close/>
                <a:moveTo>
                  <a:pt x="6528678" y="2848085"/>
                </a:moveTo>
                <a:lnTo>
                  <a:pt x="6956609" y="2848086"/>
                </a:lnTo>
                <a:lnTo>
                  <a:pt x="6976003" y="2871790"/>
                </a:lnTo>
                <a:cubicBezTo>
                  <a:pt x="7003099" y="2902369"/>
                  <a:pt x="7032169" y="2930238"/>
                  <a:pt x="7047702" y="2936195"/>
                </a:cubicBezTo>
                <a:cubicBezTo>
                  <a:pt x="7071522" y="2953857"/>
                  <a:pt x="7073260" y="2961390"/>
                  <a:pt x="7098538" y="2982577"/>
                </a:cubicBezTo>
                <a:lnTo>
                  <a:pt x="7277135" y="3124683"/>
                </a:lnTo>
                <a:lnTo>
                  <a:pt x="7276712" y="3124530"/>
                </a:lnTo>
                <a:cubicBezTo>
                  <a:pt x="7265701" y="3120563"/>
                  <a:pt x="7256995" y="3117440"/>
                  <a:pt x="7251153" y="3115380"/>
                </a:cubicBezTo>
                <a:cubicBezTo>
                  <a:pt x="7123831" y="3069579"/>
                  <a:pt x="6966281" y="3010039"/>
                  <a:pt x="6793984" y="2945862"/>
                </a:cubicBezTo>
                <a:close/>
                <a:moveTo>
                  <a:pt x="4229772" y="2280387"/>
                </a:moveTo>
                <a:lnTo>
                  <a:pt x="4255268" y="2281402"/>
                </a:lnTo>
                <a:lnTo>
                  <a:pt x="4259493" y="2284046"/>
                </a:lnTo>
                <a:lnTo>
                  <a:pt x="4259492" y="2298209"/>
                </a:lnTo>
                <a:close/>
                <a:moveTo>
                  <a:pt x="2889547" y="2278742"/>
                </a:moveTo>
                <a:cubicBezTo>
                  <a:pt x="2919141" y="2278392"/>
                  <a:pt x="2923168" y="2302502"/>
                  <a:pt x="2894041" y="2284814"/>
                </a:cubicBezTo>
                <a:cubicBezTo>
                  <a:pt x="2890948" y="2282126"/>
                  <a:pt x="2889251" y="2282827"/>
                  <a:pt x="2889547" y="2278742"/>
                </a:cubicBezTo>
                <a:close/>
                <a:moveTo>
                  <a:pt x="3458478" y="2089042"/>
                </a:moveTo>
                <a:lnTo>
                  <a:pt x="3492612" y="2110409"/>
                </a:lnTo>
                <a:lnTo>
                  <a:pt x="3506408" y="2131845"/>
                </a:lnTo>
                <a:lnTo>
                  <a:pt x="3521571" y="2150377"/>
                </a:lnTo>
                <a:lnTo>
                  <a:pt x="3467427" y="2117084"/>
                </a:lnTo>
                <a:lnTo>
                  <a:pt x="3461943" y="2100906"/>
                </a:lnTo>
                <a:close/>
                <a:moveTo>
                  <a:pt x="3224074" y="1943718"/>
                </a:moveTo>
                <a:cubicBezTo>
                  <a:pt x="3226879" y="1944669"/>
                  <a:pt x="3235282" y="1949340"/>
                  <a:pt x="3250834" y="1958766"/>
                </a:cubicBezTo>
                <a:cubicBezTo>
                  <a:pt x="3304548" y="1991560"/>
                  <a:pt x="3354874" y="2023650"/>
                  <a:pt x="3403875" y="2054862"/>
                </a:cubicBezTo>
                <a:lnTo>
                  <a:pt x="3443327" y="2079558"/>
                </a:lnTo>
                <a:lnTo>
                  <a:pt x="3452728" y="2107531"/>
                </a:lnTo>
                <a:lnTo>
                  <a:pt x="3449937" y="2105651"/>
                </a:lnTo>
                <a:cubicBezTo>
                  <a:pt x="3399996" y="2071561"/>
                  <a:pt x="3206913" y="1937894"/>
                  <a:pt x="3224074" y="1943718"/>
                </a:cubicBezTo>
                <a:close/>
                <a:moveTo>
                  <a:pt x="2385591" y="1721960"/>
                </a:moveTo>
                <a:cubicBezTo>
                  <a:pt x="2382529" y="1736112"/>
                  <a:pt x="2377537" y="1745612"/>
                  <a:pt x="2375224" y="1747809"/>
                </a:cubicBezTo>
                <a:cubicBezTo>
                  <a:pt x="2372910" y="1750003"/>
                  <a:pt x="2373274" y="1744897"/>
                  <a:pt x="2380923" y="1729840"/>
                </a:cubicBezTo>
                <a:cubicBezTo>
                  <a:pt x="2381218" y="1725751"/>
                  <a:pt x="2382209" y="1723359"/>
                  <a:pt x="2385591" y="1721960"/>
                </a:cubicBezTo>
                <a:close/>
                <a:moveTo>
                  <a:pt x="2731245" y="1714018"/>
                </a:moveTo>
                <a:cubicBezTo>
                  <a:pt x="2734075" y="1716070"/>
                  <a:pt x="2746829" y="1730120"/>
                  <a:pt x="2763902" y="1749821"/>
                </a:cubicBezTo>
                <a:cubicBezTo>
                  <a:pt x="2870831" y="1874105"/>
                  <a:pt x="2955230" y="1991845"/>
                  <a:pt x="2758123" y="1750229"/>
                </a:cubicBezTo>
                <a:cubicBezTo>
                  <a:pt x="2735507" y="1721920"/>
                  <a:pt x="2728416" y="1711968"/>
                  <a:pt x="2731245" y="1714018"/>
                </a:cubicBezTo>
                <a:close/>
                <a:moveTo>
                  <a:pt x="2707578" y="1665198"/>
                </a:moveTo>
                <a:cubicBezTo>
                  <a:pt x="2708311" y="1664274"/>
                  <a:pt x="2711123" y="1666580"/>
                  <a:pt x="2716740" y="1674170"/>
                </a:cubicBezTo>
                <a:cubicBezTo>
                  <a:pt x="2722639" y="1683626"/>
                  <a:pt x="2733320" y="1695067"/>
                  <a:pt x="2737524" y="1705226"/>
                </a:cubicBezTo>
                <a:cubicBezTo>
                  <a:pt x="2727103" y="1701607"/>
                  <a:pt x="2716290" y="1686253"/>
                  <a:pt x="2710890" y="1675603"/>
                </a:cubicBezTo>
                <a:cubicBezTo>
                  <a:pt x="2708191" y="1670274"/>
                  <a:pt x="2706845" y="1666121"/>
                  <a:pt x="2707578" y="1665198"/>
                </a:cubicBezTo>
                <a:close/>
                <a:moveTo>
                  <a:pt x="3880200" y="1638262"/>
                </a:moveTo>
                <a:lnTo>
                  <a:pt x="3869629" y="1642635"/>
                </a:lnTo>
                <a:cubicBezTo>
                  <a:pt x="3844383" y="1648953"/>
                  <a:pt x="3835473" y="1649869"/>
                  <a:pt x="3835732" y="1648558"/>
                </a:cubicBezTo>
                <a:cubicBezTo>
                  <a:pt x="3836159" y="1646381"/>
                  <a:pt x="3862047" y="1638033"/>
                  <a:pt x="3880200" y="1638262"/>
                </a:cubicBezTo>
                <a:close/>
                <a:moveTo>
                  <a:pt x="2667504" y="1622155"/>
                </a:moveTo>
                <a:cubicBezTo>
                  <a:pt x="2671263" y="1614080"/>
                  <a:pt x="2702014" y="1648604"/>
                  <a:pt x="2708101" y="1691623"/>
                </a:cubicBezTo>
                <a:lnTo>
                  <a:pt x="2691235" y="1674810"/>
                </a:lnTo>
                <a:cubicBezTo>
                  <a:pt x="2683863" y="1662990"/>
                  <a:pt x="2678457" y="1653364"/>
                  <a:pt x="2674653" y="1645694"/>
                </a:cubicBezTo>
                <a:cubicBezTo>
                  <a:pt x="2667997" y="1632272"/>
                  <a:pt x="2666252" y="1624847"/>
                  <a:pt x="2667504" y="1622155"/>
                </a:cubicBezTo>
                <a:close/>
                <a:moveTo>
                  <a:pt x="3573341" y="1542074"/>
                </a:moveTo>
                <a:lnTo>
                  <a:pt x="3588422" y="1542527"/>
                </a:lnTo>
                <a:lnTo>
                  <a:pt x="3593889" y="1544662"/>
                </a:lnTo>
                <a:cubicBezTo>
                  <a:pt x="3663145" y="1571150"/>
                  <a:pt x="3666663" y="1569075"/>
                  <a:pt x="3624379" y="1545677"/>
                </a:cubicBezTo>
                <a:lnTo>
                  <a:pt x="3620306" y="1543484"/>
                </a:lnTo>
                <a:lnTo>
                  <a:pt x="3668838" y="1544940"/>
                </a:lnTo>
                <a:lnTo>
                  <a:pt x="3680098" y="1549331"/>
                </a:lnTo>
                <a:lnTo>
                  <a:pt x="3671396" y="1569187"/>
                </a:lnTo>
                <a:cubicBezTo>
                  <a:pt x="3649923" y="1630352"/>
                  <a:pt x="3687846" y="1482587"/>
                  <a:pt x="3657380" y="1581863"/>
                </a:cubicBezTo>
                <a:lnTo>
                  <a:pt x="3651757" y="1598269"/>
                </a:lnTo>
                <a:lnTo>
                  <a:pt x="3600592" y="1579309"/>
                </a:lnTo>
                <a:lnTo>
                  <a:pt x="3522962" y="1542090"/>
                </a:lnTo>
                <a:close/>
                <a:moveTo>
                  <a:pt x="2985767" y="1211553"/>
                </a:moveTo>
                <a:lnTo>
                  <a:pt x="2988048" y="1212985"/>
                </a:lnTo>
                <a:lnTo>
                  <a:pt x="2979445" y="1216545"/>
                </a:lnTo>
                <a:lnTo>
                  <a:pt x="2976516" y="1217188"/>
                </a:lnTo>
                <a:lnTo>
                  <a:pt x="2971503" y="1213650"/>
                </a:lnTo>
                <a:close/>
                <a:moveTo>
                  <a:pt x="2064934" y="939842"/>
                </a:moveTo>
                <a:cubicBezTo>
                  <a:pt x="2061871" y="953995"/>
                  <a:pt x="2056879" y="963496"/>
                  <a:pt x="2054566" y="965692"/>
                </a:cubicBezTo>
                <a:cubicBezTo>
                  <a:pt x="2052253" y="967885"/>
                  <a:pt x="2052615" y="962779"/>
                  <a:pt x="2060264" y="947723"/>
                </a:cubicBezTo>
                <a:cubicBezTo>
                  <a:pt x="2060559" y="943633"/>
                  <a:pt x="2061550" y="941242"/>
                  <a:pt x="2064934" y="939842"/>
                </a:cubicBezTo>
                <a:close/>
                <a:moveTo>
                  <a:pt x="2410588" y="931901"/>
                </a:moveTo>
                <a:cubicBezTo>
                  <a:pt x="2413417" y="933953"/>
                  <a:pt x="2426173" y="948003"/>
                  <a:pt x="2443245" y="967703"/>
                </a:cubicBezTo>
                <a:cubicBezTo>
                  <a:pt x="2550175" y="1091985"/>
                  <a:pt x="2634572" y="1209726"/>
                  <a:pt x="2437466" y="968114"/>
                </a:cubicBezTo>
                <a:cubicBezTo>
                  <a:pt x="2414850" y="939802"/>
                  <a:pt x="2407758" y="929850"/>
                  <a:pt x="2410588" y="931901"/>
                </a:cubicBezTo>
                <a:close/>
                <a:moveTo>
                  <a:pt x="2386920" y="883080"/>
                </a:moveTo>
                <a:cubicBezTo>
                  <a:pt x="2387652" y="882157"/>
                  <a:pt x="2390465" y="884463"/>
                  <a:pt x="2396083" y="892053"/>
                </a:cubicBezTo>
                <a:cubicBezTo>
                  <a:pt x="2401981" y="901509"/>
                  <a:pt x="2412662" y="912950"/>
                  <a:pt x="2416866" y="923108"/>
                </a:cubicBezTo>
                <a:cubicBezTo>
                  <a:pt x="2406445" y="919489"/>
                  <a:pt x="2395632" y="904136"/>
                  <a:pt x="2390232" y="893485"/>
                </a:cubicBezTo>
                <a:cubicBezTo>
                  <a:pt x="2387533" y="888156"/>
                  <a:pt x="2386187" y="884003"/>
                  <a:pt x="2386920" y="883080"/>
                </a:cubicBezTo>
                <a:close/>
                <a:moveTo>
                  <a:pt x="2346846" y="840038"/>
                </a:moveTo>
                <a:cubicBezTo>
                  <a:pt x="2350606" y="831963"/>
                  <a:pt x="2381355" y="866487"/>
                  <a:pt x="2387444" y="909505"/>
                </a:cubicBezTo>
                <a:lnTo>
                  <a:pt x="2370577" y="892694"/>
                </a:lnTo>
                <a:cubicBezTo>
                  <a:pt x="2363205" y="880872"/>
                  <a:pt x="2357799" y="871246"/>
                  <a:pt x="2353996" y="863576"/>
                </a:cubicBezTo>
                <a:cubicBezTo>
                  <a:pt x="2347339" y="850155"/>
                  <a:pt x="2345594" y="842730"/>
                  <a:pt x="2346846" y="840038"/>
                </a:cubicBezTo>
                <a:close/>
                <a:moveTo>
                  <a:pt x="2619765" y="817845"/>
                </a:moveTo>
                <a:lnTo>
                  <a:pt x="2807792" y="883118"/>
                </a:lnTo>
                <a:lnTo>
                  <a:pt x="2840596" y="895317"/>
                </a:lnTo>
                <a:cubicBezTo>
                  <a:pt x="3076708" y="982014"/>
                  <a:pt x="3032521" y="956678"/>
                  <a:pt x="2869483" y="1008271"/>
                </a:cubicBezTo>
                <a:lnTo>
                  <a:pt x="2845626" y="1019621"/>
                </a:lnTo>
                <a:lnTo>
                  <a:pt x="2795894" y="979672"/>
                </a:lnTo>
                <a:cubicBezTo>
                  <a:pt x="2734206" y="928058"/>
                  <a:pt x="2674436" y="874675"/>
                  <a:pt x="2630861" y="830029"/>
                </a:cubicBezTo>
                <a:close/>
                <a:moveTo>
                  <a:pt x="1833355" y="358409"/>
                </a:moveTo>
                <a:cubicBezTo>
                  <a:pt x="1862834" y="348193"/>
                  <a:pt x="1818760" y="390223"/>
                  <a:pt x="1820223" y="369791"/>
                </a:cubicBezTo>
                <a:cubicBezTo>
                  <a:pt x="1822205" y="365003"/>
                  <a:pt x="1828276" y="360510"/>
                  <a:pt x="1833355" y="358409"/>
                </a:cubicBezTo>
                <a:close/>
                <a:moveTo>
                  <a:pt x="11984507" y="0"/>
                </a:moveTo>
                <a:lnTo>
                  <a:pt x="12192000" y="0"/>
                </a:lnTo>
                <a:lnTo>
                  <a:pt x="12192000" y="717"/>
                </a:lnTo>
                <a:lnTo>
                  <a:pt x="11983839" y="717"/>
                </a:lnTo>
                <a:close/>
                <a:moveTo>
                  <a:pt x="10569941" y="0"/>
                </a:moveTo>
                <a:lnTo>
                  <a:pt x="10611179" y="0"/>
                </a:lnTo>
                <a:lnTo>
                  <a:pt x="10613707" y="717"/>
                </a:lnTo>
                <a:lnTo>
                  <a:pt x="10564912" y="717"/>
                </a:lnTo>
                <a:close/>
                <a:moveTo>
                  <a:pt x="8957032" y="0"/>
                </a:moveTo>
                <a:lnTo>
                  <a:pt x="10541550" y="0"/>
                </a:lnTo>
                <a:lnTo>
                  <a:pt x="10541238" y="717"/>
                </a:lnTo>
                <a:lnTo>
                  <a:pt x="8956690" y="716"/>
                </a:lnTo>
                <a:close/>
                <a:moveTo>
                  <a:pt x="7576020" y="0"/>
                </a:moveTo>
                <a:lnTo>
                  <a:pt x="7699062" y="0"/>
                </a:lnTo>
                <a:lnTo>
                  <a:pt x="7699011" y="716"/>
                </a:lnTo>
                <a:lnTo>
                  <a:pt x="7567336" y="716"/>
                </a:lnTo>
                <a:close/>
                <a:moveTo>
                  <a:pt x="7322648" y="0"/>
                </a:moveTo>
                <a:lnTo>
                  <a:pt x="7569337" y="0"/>
                </a:lnTo>
                <a:lnTo>
                  <a:pt x="7562159" y="717"/>
                </a:lnTo>
                <a:lnTo>
                  <a:pt x="7318926" y="716"/>
                </a:lnTo>
                <a:close/>
                <a:moveTo>
                  <a:pt x="7196567" y="0"/>
                </a:moveTo>
                <a:lnTo>
                  <a:pt x="7226032" y="0"/>
                </a:lnTo>
                <a:lnTo>
                  <a:pt x="7218880" y="706"/>
                </a:lnTo>
                <a:lnTo>
                  <a:pt x="7218746" y="716"/>
                </a:lnTo>
                <a:lnTo>
                  <a:pt x="7193959" y="716"/>
                </a:lnTo>
                <a:close/>
                <a:moveTo>
                  <a:pt x="5631209" y="0"/>
                </a:moveTo>
                <a:lnTo>
                  <a:pt x="5655076" y="0"/>
                </a:lnTo>
                <a:lnTo>
                  <a:pt x="5656541" y="717"/>
                </a:lnTo>
                <a:lnTo>
                  <a:pt x="5630675" y="717"/>
                </a:lnTo>
                <a:close/>
                <a:moveTo>
                  <a:pt x="2005497" y="0"/>
                </a:moveTo>
                <a:lnTo>
                  <a:pt x="2009838" y="0"/>
                </a:lnTo>
                <a:lnTo>
                  <a:pt x="2001428" y="3907"/>
                </a:lnTo>
                <a:close/>
                <a:moveTo>
                  <a:pt x="0" y="0"/>
                </a:moveTo>
                <a:lnTo>
                  <a:pt x="1962524" y="0"/>
                </a:lnTo>
                <a:lnTo>
                  <a:pt x="1962030" y="17697"/>
                </a:lnTo>
                <a:cubicBezTo>
                  <a:pt x="1965468" y="49976"/>
                  <a:pt x="1950117" y="46416"/>
                  <a:pt x="1950413" y="42331"/>
                </a:cubicBezTo>
                <a:cubicBezTo>
                  <a:pt x="1957417" y="1760"/>
                  <a:pt x="1876445" y="146288"/>
                  <a:pt x="1870608" y="170512"/>
                </a:cubicBezTo>
                <a:cubicBezTo>
                  <a:pt x="1860506" y="208396"/>
                  <a:pt x="1854844" y="218668"/>
                  <a:pt x="1873584" y="220827"/>
                </a:cubicBezTo>
                <a:cubicBezTo>
                  <a:pt x="1874809" y="238165"/>
                  <a:pt x="1683921" y="380579"/>
                  <a:pt x="1872745" y="554251"/>
                </a:cubicBezTo>
                <a:cubicBezTo>
                  <a:pt x="1952183" y="626459"/>
                  <a:pt x="1850451" y="509943"/>
                  <a:pt x="1857221" y="507142"/>
                </a:cubicBezTo>
                <a:cubicBezTo>
                  <a:pt x="1922945" y="570158"/>
                  <a:pt x="2000490" y="611431"/>
                  <a:pt x="2082990" y="643716"/>
                </a:cubicBezTo>
                <a:lnTo>
                  <a:pt x="2200634" y="683932"/>
                </a:lnTo>
                <a:lnTo>
                  <a:pt x="2194117" y="695420"/>
                </a:lnTo>
                <a:cubicBezTo>
                  <a:pt x="2160087" y="750294"/>
                  <a:pt x="2078248" y="857011"/>
                  <a:pt x="2078248" y="857011"/>
                </a:cubicBezTo>
                <a:cubicBezTo>
                  <a:pt x="2057987" y="956594"/>
                  <a:pt x="2002355" y="999433"/>
                  <a:pt x="2059438" y="1108649"/>
                </a:cubicBezTo>
                <a:cubicBezTo>
                  <a:pt x="2136305" y="1251315"/>
                  <a:pt x="2061599" y="1089914"/>
                  <a:pt x="2059731" y="1047069"/>
                </a:cubicBezTo>
                <a:cubicBezTo>
                  <a:pt x="2059039" y="930383"/>
                  <a:pt x="2078352" y="1039365"/>
                  <a:pt x="2102754" y="1088749"/>
                </a:cubicBezTo>
                <a:cubicBezTo>
                  <a:pt x="2124756" y="1137140"/>
                  <a:pt x="2247561" y="1280626"/>
                  <a:pt x="2292330" y="1297791"/>
                </a:cubicBezTo>
                <a:cubicBezTo>
                  <a:pt x="2326656" y="1323244"/>
                  <a:pt x="2329161" y="1334100"/>
                  <a:pt x="2365587" y="1364633"/>
                </a:cubicBezTo>
                <a:cubicBezTo>
                  <a:pt x="2405344" y="1400227"/>
                  <a:pt x="2447443" y="1435565"/>
                  <a:pt x="2491438" y="1470502"/>
                </a:cubicBezTo>
                <a:lnTo>
                  <a:pt x="2510153" y="1484611"/>
                </a:lnTo>
                <a:lnTo>
                  <a:pt x="2497639" y="1503767"/>
                </a:lnTo>
                <a:cubicBezTo>
                  <a:pt x="2459031" y="1560724"/>
                  <a:pt x="2398908" y="1639128"/>
                  <a:pt x="2398908" y="1639128"/>
                </a:cubicBezTo>
                <a:cubicBezTo>
                  <a:pt x="2378644" y="1738712"/>
                  <a:pt x="2323014" y="1781550"/>
                  <a:pt x="2380097" y="1890769"/>
                </a:cubicBezTo>
                <a:cubicBezTo>
                  <a:pt x="2456963" y="2033435"/>
                  <a:pt x="2382257" y="1872035"/>
                  <a:pt x="2380390" y="1829186"/>
                </a:cubicBezTo>
                <a:cubicBezTo>
                  <a:pt x="2379698" y="1712500"/>
                  <a:pt x="2399010" y="1821482"/>
                  <a:pt x="2423411" y="1870868"/>
                </a:cubicBezTo>
                <a:cubicBezTo>
                  <a:pt x="2445412" y="1919260"/>
                  <a:pt x="2568219" y="2062746"/>
                  <a:pt x="2612988" y="2079910"/>
                </a:cubicBezTo>
                <a:cubicBezTo>
                  <a:pt x="2647313" y="2105364"/>
                  <a:pt x="2649819" y="2116220"/>
                  <a:pt x="2686244" y="2146752"/>
                </a:cubicBezTo>
                <a:cubicBezTo>
                  <a:pt x="3004300" y="2431510"/>
                  <a:pt x="3472193" y="2699873"/>
                  <a:pt x="3862810" y="2877292"/>
                </a:cubicBezTo>
                <a:cubicBezTo>
                  <a:pt x="3995488" y="2934416"/>
                  <a:pt x="4138249" y="2988361"/>
                  <a:pt x="4284702" y="3023678"/>
                </a:cubicBezTo>
                <a:lnTo>
                  <a:pt x="4300221" y="3026875"/>
                </a:lnTo>
                <a:lnTo>
                  <a:pt x="4291850" y="3034257"/>
                </a:lnTo>
                <a:cubicBezTo>
                  <a:pt x="4288932" y="3037176"/>
                  <a:pt x="4293168" y="3034543"/>
                  <a:pt x="4301184" y="3029734"/>
                </a:cubicBezTo>
                <a:lnTo>
                  <a:pt x="4304706" y="3027798"/>
                </a:lnTo>
                <a:lnTo>
                  <a:pt x="4349158" y="3036958"/>
                </a:lnTo>
                <a:lnTo>
                  <a:pt x="4310342" y="3062020"/>
                </a:lnTo>
                <a:cubicBezTo>
                  <a:pt x="4288817" y="3077362"/>
                  <a:pt x="4284236" y="3086065"/>
                  <a:pt x="4332785" y="3073240"/>
                </a:cubicBezTo>
                <a:lnTo>
                  <a:pt x="4437522" y="3051888"/>
                </a:lnTo>
                <a:lnTo>
                  <a:pt x="4506354" y="3060751"/>
                </a:lnTo>
                <a:cubicBezTo>
                  <a:pt x="4580629" y="3067164"/>
                  <a:pt x="4655028" y="3066989"/>
                  <a:pt x="4728753" y="3058296"/>
                </a:cubicBezTo>
                <a:lnTo>
                  <a:pt x="4815597" y="3039304"/>
                </a:lnTo>
                <a:lnTo>
                  <a:pt x="4895436" y="3044678"/>
                </a:lnTo>
                <a:cubicBezTo>
                  <a:pt x="5099220" y="3064462"/>
                  <a:pt x="5310729" y="3107723"/>
                  <a:pt x="5504464" y="3156972"/>
                </a:cubicBezTo>
                <a:lnTo>
                  <a:pt x="5749184" y="3226568"/>
                </a:lnTo>
                <a:lnTo>
                  <a:pt x="5692585" y="3211331"/>
                </a:lnTo>
                <a:cubicBezTo>
                  <a:pt x="5667396" y="3204688"/>
                  <a:pt x="5642665" y="3198734"/>
                  <a:pt x="5629843" y="3197816"/>
                </a:cubicBezTo>
                <a:cubicBezTo>
                  <a:pt x="5719604" y="3232627"/>
                  <a:pt x="5836854" y="3263769"/>
                  <a:pt x="5932116" y="3293083"/>
                </a:cubicBezTo>
                <a:cubicBezTo>
                  <a:pt x="6014558" y="3318732"/>
                  <a:pt x="6096997" y="3344380"/>
                  <a:pt x="6181270" y="3368194"/>
                </a:cubicBezTo>
                <a:cubicBezTo>
                  <a:pt x="6102493" y="3344380"/>
                  <a:pt x="6031044" y="3320562"/>
                  <a:pt x="5976085" y="3296745"/>
                </a:cubicBezTo>
                <a:lnTo>
                  <a:pt x="5963261" y="3285755"/>
                </a:lnTo>
                <a:lnTo>
                  <a:pt x="5965091" y="3282090"/>
                </a:lnTo>
                <a:cubicBezTo>
                  <a:pt x="6038376" y="3298580"/>
                  <a:pt x="6100663" y="3320563"/>
                  <a:pt x="6170280" y="3342545"/>
                </a:cubicBezTo>
                <a:cubicBezTo>
                  <a:pt x="6351647" y="3403000"/>
                  <a:pt x="6536676" y="3439642"/>
                  <a:pt x="6708886" y="3509260"/>
                </a:cubicBezTo>
                <a:cubicBezTo>
                  <a:pt x="6626447" y="3489104"/>
                  <a:pt x="6514696" y="3461625"/>
                  <a:pt x="6401107" y="3430483"/>
                </a:cubicBezTo>
                <a:cubicBezTo>
                  <a:pt x="6582478" y="3483613"/>
                  <a:pt x="6765677" y="3534904"/>
                  <a:pt x="6947042" y="3595363"/>
                </a:cubicBezTo>
                <a:cubicBezTo>
                  <a:pt x="6947042" y="3595363"/>
                  <a:pt x="7293294" y="3707116"/>
                  <a:pt x="7192527" y="3683298"/>
                </a:cubicBezTo>
                <a:cubicBezTo>
                  <a:pt x="7012995" y="3639328"/>
                  <a:pt x="7340925" y="3751081"/>
                  <a:pt x="7350081" y="3754747"/>
                </a:cubicBezTo>
                <a:cubicBezTo>
                  <a:pt x="7372066" y="3763905"/>
                  <a:pt x="7439853" y="3774898"/>
                  <a:pt x="7421532" y="3787723"/>
                </a:cubicBezTo>
                <a:cubicBezTo>
                  <a:pt x="7427029" y="3795050"/>
                  <a:pt x="7476488" y="3795050"/>
                  <a:pt x="7502135" y="3806040"/>
                </a:cubicBezTo>
                <a:cubicBezTo>
                  <a:pt x="7500304" y="3807875"/>
                  <a:pt x="7500304" y="3807875"/>
                  <a:pt x="7498475" y="3807874"/>
                </a:cubicBezTo>
                <a:cubicBezTo>
                  <a:pt x="7498475" y="3807874"/>
                  <a:pt x="7496639" y="3807875"/>
                  <a:pt x="7496639" y="3807875"/>
                </a:cubicBezTo>
                <a:cubicBezTo>
                  <a:pt x="7485189" y="3806043"/>
                  <a:pt x="7478319" y="3805471"/>
                  <a:pt x="7474769" y="3805556"/>
                </a:cubicBezTo>
                <a:cubicBezTo>
                  <a:pt x="7464122" y="3805814"/>
                  <a:pt x="7483360" y="3811997"/>
                  <a:pt x="7498475" y="3807874"/>
                </a:cubicBezTo>
                <a:cubicBezTo>
                  <a:pt x="7569918" y="3818864"/>
                  <a:pt x="7483814" y="3811536"/>
                  <a:pt x="7485650" y="3817034"/>
                </a:cubicBezTo>
                <a:cubicBezTo>
                  <a:pt x="7580912" y="3835354"/>
                  <a:pt x="7764113" y="3919627"/>
                  <a:pt x="7859375" y="3959930"/>
                </a:cubicBezTo>
                <a:cubicBezTo>
                  <a:pt x="7893267" y="3974128"/>
                  <a:pt x="7935288" y="3993478"/>
                  <a:pt x="7981033" y="4015031"/>
                </a:cubicBezTo>
                <a:lnTo>
                  <a:pt x="7996353" y="4022303"/>
                </a:lnTo>
                <a:lnTo>
                  <a:pt x="7990706" y="4028448"/>
                </a:lnTo>
                <a:cubicBezTo>
                  <a:pt x="7989671" y="4030172"/>
                  <a:pt x="7990045" y="4031059"/>
                  <a:pt x="7992335" y="4030830"/>
                </a:cubicBezTo>
                <a:cubicBezTo>
                  <a:pt x="7993480" y="4030602"/>
                  <a:pt x="7996199" y="4028998"/>
                  <a:pt x="7999850" y="4026568"/>
                </a:cubicBezTo>
                <a:lnTo>
                  <a:pt x="8002060" y="4025011"/>
                </a:lnTo>
                <a:lnTo>
                  <a:pt x="8008292" y="4027968"/>
                </a:lnTo>
                <a:lnTo>
                  <a:pt x="7992334" y="4041820"/>
                </a:lnTo>
                <a:cubicBezTo>
                  <a:pt x="7930506" y="4094034"/>
                  <a:pt x="7963482" y="4065867"/>
                  <a:pt x="8000065" y="4048520"/>
                </a:cubicBezTo>
                <a:lnTo>
                  <a:pt x="8031592" y="4039025"/>
                </a:lnTo>
                <a:lnTo>
                  <a:pt x="8053318" y="4049335"/>
                </a:lnTo>
                <a:lnTo>
                  <a:pt x="8017697" y="4072248"/>
                </a:lnTo>
                <a:lnTo>
                  <a:pt x="7985290" y="4093172"/>
                </a:lnTo>
                <a:lnTo>
                  <a:pt x="7923267" y="4065271"/>
                </a:lnTo>
                <a:cubicBezTo>
                  <a:pt x="7897389" y="4054278"/>
                  <a:pt x="7871285" y="4044201"/>
                  <a:pt x="7846551" y="4036871"/>
                </a:cubicBezTo>
                <a:cubicBezTo>
                  <a:pt x="7856170" y="4047865"/>
                  <a:pt x="7913964" y="4074831"/>
                  <a:pt x="7969698" y="4098446"/>
                </a:cubicBezTo>
                <a:lnTo>
                  <a:pt x="7974668" y="4100447"/>
                </a:lnTo>
                <a:lnTo>
                  <a:pt x="7964820" y="4108411"/>
                </a:lnTo>
                <a:cubicBezTo>
                  <a:pt x="7959423" y="4113957"/>
                  <a:pt x="7960526" y="4116913"/>
                  <a:pt x="7972648" y="4115417"/>
                </a:cubicBezTo>
                <a:lnTo>
                  <a:pt x="7998199" y="4109917"/>
                </a:lnTo>
                <a:lnTo>
                  <a:pt x="8045471" y="4128943"/>
                </a:lnTo>
                <a:cubicBezTo>
                  <a:pt x="8066027" y="4136660"/>
                  <a:pt x="8079788" y="4141124"/>
                  <a:pt x="8080476" y="4139922"/>
                </a:cubicBezTo>
                <a:cubicBezTo>
                  <a:pt x="8081164" y="4138720"/>
                  <a:pt x="8068774" y="4131851"/>
                  <a:pt x="8037032" y="4116898"/>
                </a:cubicBezTo>
                <a:lnTo>
                  <a:pt x="8014619" y="4106554"/>
                </a:lnTo>
                <a:lnTo>
                  <a:pt x="8126058" y="4083835"/>
                </a:lnTo>
                <a:lnTo>
                  <a:pt x="8264876" y="4147221"/>
                </a:lnTo>
                <a:cubicBezTo>
                  <a:pt x="8307871" y="4165798"/>
                  <a:pt x="8345771" y="4180683"/>
                  <a:pt x="8374166" y="4188927"/>
                </a:cubicBezTo>
                <a:cubicBezTo>
                  <a:pt x="8471263" y="4218242"/>
                  <a:pt x="8291730" y="4128472"/>
                  <a:pt x="8418135" y="4192593"/>
                </a:cubicBezTo>
                <a:cubicBezTo>
                  <a:pt x="8359512" y="4139465"/>
                  <a:pt x="8324705" y="4119314"/>
                  <a:pt x="8255087" y="4082671"/>
                </a:cubicBezTo>
                <a:lnTo>
                  <a:pt x="8238260" y="4073607"/>
                </a:lnTo>
                <a:lnTo>
                  <a:pt x="8259113" y="4071741"/>
                </a:lnTo>
                <a:lnTo>
                  <a:pt x="8272518" y="4078292"/>
                </a:lnTo>
                <a:cubicBezTo>
                  <a:pt x="8286173" y="4085079"/>
                  <a:pt x="8299054" y="4091605"/>
                  <a:pt x="8310046" y="4097331"/>
                </a:cubicBezTo>
                <a:cubicBezTo>
                  <a:pt x="8445616" y="4170610"/>
                  <a:pt x="8458440" y="4168776"/>
                  <a:pt x="8594005" y="4212744"/>
                </a:cubicBezTo>
                <a:cubicBezTo>
                  <a:pt x="8562863" y="4245721"/>
                  <a:pt x="8531719" y="4231066"/>
                  <a:pt x="8489585" y="4218241"/>
                </a:cubicBezTo>
                <a:cubicBezTo>
                  <a:pt x="8405312" y="4201752"/>
                  <a:pt x="8476761" y="4249387"/>
                  <a:pt x="8504240" y="4267703"/>
                </a:cubicBezTo>
                <a:cubicBezTo>
                  <a:pt x="8507902" y="4260375"/>
                  <a:pt x="8511567" y="4262211"/>
                  <a:pt x="8513398" y="4267703"/>
                </a:cubicBezTo>
                <a:cubicBezTo>
                  <a:pt x="8504240" y="4238394"/>
                  <a:pt x="8573852" y="4302515"/>
                  <a:pt x="8615991" y="4227400"/>
                </a:cubicBezTo>
                <a:cubicBezTo>
                  <a:pt x="8643470" y="4179769"/>
                  <a:pt x="8687441" y="4161447"/>
                  <a:pt x="8687441" y="4144962"/>
                </a:cubicBezTo>
                <a:cubicBezTo>
                  <a:pt x="8680109" y="4108320"/>
                  <a:pt x="8775375" y="4108320"/>
                  <a:pt x="8729575" y="4104658"/>
                </a:cubicBezTo>
                <a:lnTo>
                  <a:pt x="8730600" y="4102443"/>
                </a:lnTo>
                <a:lnTo>
                  <a:pt x="8870597" y="4126138"/>
                </a:lnTo>
                <a:lnTo>
                  <a:pt x="9003167" y="4155758"/>
                </a:lnTo>
                <a:lnTo>
                  <a:pt x="9079550" y="4216534"/>
                </a:lnTo>
                <a:cubicBezTo>
                  <a:pt x="9176740" y="4286300"/>
                  <a:pt x="9291838" y="4349324"/>
                  <a:pt x="9392063" y="4394847"/>
                </a:cubicBezTo>
                <a:cubicBezTo>
                  <a:pt x="9482846" y="4433933"/>
                  <a:pt x="9587426" y="4468668"/>
                  <a:pt x="9688316" y="4456771"/>
                </a:cubicBezTo>
                <a:cubicBezTo>
                  <a:pt x="9736494" y="4451083"/>
                  <a:pt x="9777439" y="4426682"/>
                  <a:pt x="9812467" y="4394130"/>
                </a:cubicBezTo>
                <a:lnTo>
                  <a:pt x="9812703" y="4393870"/>
                </a:lnTo>
                <a:lnTo>
                  <a:pt x="9848149" y="4404555"/>
                </a:lnTo>
                <a:lnTo>
                  <a:pt x="9813170" y="4393351"/>
                </a:lnTo>
                <a:lnTo>
                  <a:pt x="9828625" y="4376183"/>
                </a:lnTo>
                <a:lnTo>
                  <a:pt x="9837160" y="4378906"/>
                </a:lnTo>
                <a:cubicBezTo>
                  <a:pt x="9905172" y="4401577"/>
                  <a:pt x="9973699" y="4420899"/>
                  <a:pt x="10041873" y="4439868"/>
                </a:cubicBezTo>
                <a:lnTo>
                  <a:pt x="10129813" y="4465408"/>
                </a:lnTo>
                <a:lnTo>
                  <a:pt x="10135566" y="4470838"/>
                </a:lnTo>
                <a:lnTo>
                  <a:pt x="10161398" y="4491392"/>
                </a:lnTo>
                <a:lnTo>
                  <a:pt x="10067987" y="4466846"/>
                </a:lnTo>
                <a:lnTo>
                  <a:pt x="10166806" y="4495695"/>
                </a:lnTo>
                <a:lnTo>
                  <a:pt x="10175664" y="4502743"/>
                </a:lnTo>
                <a:lnTo>
                  <a:pt x="10175021" y="4511239"/>
                </a:lnTo>
                <a:cubicBezTo>
                  <a:pt x="10175875" y="4518400"/>
                  <a:pt x="10178347" y="4526321"/>
                  <a:pt x="10183229" y="4535662"/>
                </a:cubicBezTo>
                <a:lnTo>
                  <a:pt x="10186028" y="4540725"/>
                </a:lnTo>
                <a:lnTo>
                  <a:pt x="10121505" y="4524599"/>
                </a:lnTo>
                <a:cubicBezTo>
                  <a:pt x="10106164" y="4521461"/>
                  <a:pt x="10097501" y="4520603"/>
                  <a:pt x="10095698" y="4521805"/>
                </a:cubicBezTo>
                <a:cubicBezTo>
                  <a:pt x="10092092" y="4524209"/>
                  <a:pt x="10115922" y="4534857"/>
                  <a:pt x="10168638" y="4552009"/>
                </a:cubicBezTo>
                <a:lnTo>
                  <a:pt x="10229731" y="4570863"/>
                </a:lnTo>
                <a:lnTo>
                  <a:pt x="10247025" y="4588695"/>
                </a:lnTo>
                <a:lnTo>
                  <a:pt x="10231726" y="4586153"/>
                </a:lnTo>
                <a:cubicBezTo>
                  <a:pt x="10166003" y="4575392"/>
                  <a:pt x="10098219" y="4566689"/>
                  <a:pt x="10220047" y="4613404"/>
                </a:cubicBezTo>
                <a:lnTo>
                  <a:pt x="10319601" y="4648409"/>
                </a:lnTo>
                <a:lnTo>
                  <a:pt x="10377972" y="4694853"/>
                </a:lnTo>
                <a:cubicBezTo>
                  <a:pt x="10475162" y="4764619"/>
                  <a:pt x="10590260" y="4827643"/>
                  <a:pt x="10690486" y="4873167"/>
                </a:cubicBezTo>
                <a:cubicBezTo>
                  <a:pt x="10781268" y="4912252"/>
                  <a:pt x="10885848" y="4946987"/>
                  <a:pt x="10986738" y="4935090"/>
                </a:cubicBezTo>
                <a:cubicBezTo>
                  <a:pt x="11010827" y="4932246"/>
                  <a:pt x="11033108" y="4924724"/>
                  <a:pt x="11053745" y="4913844"/>
                </a:cubicBezTo>
                <a:lnTo>
                  <a:pt x="11064513" y="4906044"/>
                </a:lnTo>
                <a:lnTo>
                  <a:pt x="11077018" y="4909128"/>
                </a:lnTo>
                <a:cubicBezTo>
                  <a:pt x="11163409" y="4934118"/>
                  <a:pt x="11297718" y="4990795"/>
                  <a:pt x="11348555" y="5007282"/>
                </a:cubicBezTo>
                <a:cubicBezTo>
                  <a:pt x="11392980" y="5022398"/>
                  <a:pt x="11410500" y="5026976"/>
                  <a:pt x="11411472" y="5025173"/>
                </a:cubicBezTo>
                <a:cubicBezTo>
                  <a:pt x="11414395" y="5019766"/>
                  <a:pt x="11268404" y="4956902"/>
                  <a:pt x="11253293" y="4948662"/>
                </a:cubicBezTo>
                <a:cubicBezTo>
                  <a:pt x="11291766" y="4935837"/>
                  <a:pt x="11376033" y="4994457"/>
                  <a:pt x="11310085" y="4948661"/>
                </a:cubicBezTo>
                <a:cubicBezTo>
                  <a:pt x="11284437" y="4930341"/>
                  <a:pt x="11277110" y="4926675"/>
                  <a:pt x="11275275" y="4928510"/>
                </a:cubicBezTo>
                <a:cubicBezTo>
                  <a:pt x="11256956" y="4912023"/>
                  <a:pt x="11215279" y="4892785"/>
                  <a:pt x="11173372" y="4875839"/>
                </a:cubicBezTo>
                <a:lnTo>
                  <a:pt x="11124661" y="4857153"/>
                </a:lnTo>
                <a:lnTo>
                  <a:pt x="11143078" y="4836694"/>
                </a:lnTo>
                <a:lnTo>
                  <a:pt x="11169019" y="4842402"/>
                </a:lnTo>
                <a:cubicBezTo>
                  <a:pt x="11167189" y="4844237"/>
                  <a:pt x="11167189" y="4844237"/>
                  <a:pt x="11165358" y="4844237"/>
                </a:cubicBezTo>
                <a:cubicBezTo>
                  <a:pt x="11165358" y="4844237"/>
                  <a:pt x="11163523" y="4844237"/>
                  <a:pt x="11163523" y="4844237"/>
                </a:cubicBezTo>
                <a:cubicBezTo>
                  <a:pt x="11152073" y="4842405"/>
                  <a:pt x="11145203" y="4841832"/>
                  <a:pt x="11141654" y="4841918"/>
                </a:cubicBezTo>
                <a:cubicBezTo>
                  <a:pt x="11131006" y="4842176"/>
                  <a:pt x="11150244" y="4848359"/>
                  <a:pt x="11165358" y="4844237"/>
                </a:cubicBezTo>
                <a:cubicBezTo>
                  <a:pt x="11236802" y="4855226"/>
                  <a:pt x="11150699" y="4847898"/>
                  <a:pt x="11152534" y="4853395"/>
                </a:cubicBezTo>
                <a:cubicBezTo>
                  <a:pt x="11247796" y="4871716"/>
                  <a:pt x="11430997" y="4955989"/>
                  <a:pt x="11526258" y="4996293"/>
                </a:cubicBezTo>
                <a:cubicBezTo>
                  <a:pt x="11661829" y="5053082"/>
                  <a:pt x="11927468" y="5192313"/>
                  <a:pt x="12041051" y="5225290"/>
                </a:cubicBezTo>
                <a:cubicBezTo>
                  <a:pt x="12138148" y="5254603"/>
                  <a:pt x="11958613" y="5164834"/>
                  <a:pt x="12085020" y="5228955"/>
                </a:cubicBezTo>
                <a:cubicBezTo>
                  <a:pt x="12026396" y="5175828"/>
                  <a:pt x="11991589" y="5155676"/>
                  <a:pt x="11921971" y="5119033"/>
                </a:cubicBezTo>
                <a:cubicBezTo>
                  <a:pt x="11680150" y="4990795"/>
                  <a:pt x="11888994" y="5087894"/>
                  <a:pt x="11976930" y="5133693"/>
                </a:cubicBezTo>
                <a:cubicBezTo>
                  <a:pt x="12078607" y="5188653"/>
                  <a:pt x="12111240" y="5201361"/>
                  <a:pt x="12178393" y="5222829"/>
                </a:cubicBezTo>
                <a:lnTo>
                  <a:pt x="12192000" y="5227139"/>
                </a:lnTo>
                <a:lnTo>
                  <a:pt x="12192000" y="5264937"/>
                </a:lnTo>
                <a:lnTo>
                  <a:pt x="12186181" y="5263792"/>
                </a:lnTo>
                <a:cubicBezTo>
                  <a:pt x="12176849" y="5261130"/>
                  <a:pt x="12167002" y="5257809"/>
                  <a:pt x="12156469" y="5254603"/>
                </a:cubicBezTo>
                <a:cubicBezTo>
                  <a:pt x="12072196" y="5238114"/>
                  <a:pt x="12143645" y="5285749"/>
                  <a:pt x="12171124" y="5304065"/>
                </a:cubicBezTo>
                <a:cubicBezTo>
                  <a:pt x="12174785" y="5296738"/>
                  <a:pt x="12178452" y="5298573"/>
                  <a:pt x="12180281" y="5304065"/>
                </a:cubicBezTo>
                <a:cubicBezTo>
                  <a:pt x="12177992" y="5296738"/>
                  <a:pt x="12180626" y="5295250"/>
                  <a:pt x="12186523" y="5295966"/>
                </a:cubicBezTo>
                <a:lnTo>
                  <a:pt x="12192000" y="5297053"/>
                </a:lnTo>
                <a:lnTo>
                  <a:pt x="12192000" y="6858712"/>
                </a:lnTo>
                <a:lnTo>
                  <a:pt x="0" y="68587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1" name="Полилиния 10">
            <a:extLst>
              <a:ext uri="{FF2B5EF4-FFF2-40B4-BE49-F238E27FC236}">
                <a16:creationId xmlns:a16="http://schemas.microsoft.com/office/drawing/2014/main" xmlns="" id="{827001B7-226C-B88F-DBB6-DF2BA0E80631}"/>
              </a:ext>
            </a:extLst>
          </p:cNvPr>
          <p:cNvSpPr/>
          <p:nvPr/>
        </p:nvSpPr>
        <p:spPr>
          <a:xfrm>
            <a:off x="1062318" y="217424"/>
            <a:ext cx="9829800" cy="1284805"/>
          </a:xfrm>
          <a:custGeom>
            <a:avLst/>
            <a:gdLst>
              <a:gd name="connsiteX0" fmla="*/ 961225 w 1023847"/>
              <a:gd name="connsiteY0" fmla="*/ 467519 h 506011"/>
              <a:gd name="connsiteX1" fmla="*/ 972535 w 1023847"/>
              <a:gd name="connsiteY1" fmla="*/ 467114 h 506011"/>
              <a:gd name="connsiteX2" fmla="*/ 933298 w 1023847"/>
              <a:gd name="connsiteY2" fmla="*/ 458771 h 506011"/>
              <a:gd name="connsiteX3" fmla="*/ 933166 w 1023847"/>
              <a:gd name="connsiteY3" fmla="*/ 459384 h 506011"/>
              <a:gd name="connsiteX4" fmla="*/ 934624 w 1023847"/>
              <a:gd name="connsiteY4" fmla="*/ 462193 h 506011"/>
              <a:gd name="connsiteX5" fmla="*/ 961225 w 1023847"/>
              <a:gd name="connsiteY5" fmla="*/ 467519 h 506011"/>
              <a:gd name="connsiteX6" fmla="*/ 160394 w 1023847"/>
              <a:gd name="connsiteY6" fmla="*/ 506009 h 506011"/>
              <a:gd name="connsiteX7" fmla="*/ 23280 w 1023847"/>
              <a:gd name="connsiteY7" fmla="*/ 501407 h 506011"/>
              <a:gd name="connsiteX8" fmla="*/ 33643 w 1023847"/>
              <a:gd name="connsiteY8" fmla="*/ 467265 h 506011"/>
              <a:gd name="connsiteX9" fmla="*/ 23280 w 1023847"/>
              <a:gd name="connsiteY9" fmla="*/ 463033 h 506011"/>
              <a:gd name="connsiteX10" fmla="*/ 26476 w 1023847"/>
              <a:gd name="connsiteY10" fmla="*/ 453829 h 506011"/>
              <a:gd name="connsiteX11" fmla="*/ 17579 w 1023847"/>
              <a:gd name="connsiteY11" fmla="*/ 450027 h 506011"/>
              <a:gd name="connsiteX12" fmla="*/ 33879 w 1023847"/>
              <a:gd name="connsiteY12" fmla="*/ 419153 h 506011"/>
              <a:gd name="connsiteX13" fmla="*/ 23102 w 1023847"/>
              <a:gd name="connsiteY13" fmla="*/ 416126 h 506011"/>
              <a:gd name="connsiteX14" fmla="*/ 36820 w 1023847"/>
              <a:gd name="connsiteY14" fmla="*/ 381913 h 506011"/>
              <a:gd name="connsiteX15" fmla="*/ 37065 w 1023847"/>
              <a:gd name="connsiteY15" fmla="*/ 381770 h 506011"/>
              <a:gd name="connsiteX16" fmla="*/ 28461 w 1023847"/>
              <a:gd name="connsiteY16" fmla="*/ 381770 h 506011"/>
              <a:gd name="connsiteX17" fmla="*/ 38824 w 1023847"/>
              <a:gd name="connsiteY17" fmla="*/ 377538 h 506011"/>
              <a:gd name="connsiteX18" fmla="*/ 38824 w 1023847"/>
              <a:gd name="connsiteY18" fmla="*/ 375608 h 506011"/>
              <a:gd name="connsiteX19" fmla="*/ 34247 w 1023847"/>
              <a:gd name="connsiteY19" fmla="*/ 376131 h 506011"/>
              <a:gd name="connsiteX20" fmla="*/ 31819 w 1023847"/>
              <a:gd name="connsiteY20" fmla="*/ 354919 h 506011"/>
              <a:gd name="connsiteX21" fmla="*/ 41623 w 1023847"/>
              <a:gd name="connsiteY21" fmla="*/ 349443 h 506011"/>
              <a:gd name="connsiteX22" fmla="*/ 41389 w 1023847"/>
              <a:gd name="connsiteY22" fmla="*/ 347404 h 506011"/>
              <a:gd name="connsiteX23" fmla="*/ 38824 w 1023847"/>
              <a:gd name="connsiteY23" fmla="*/ 347628 h 506011"/>
              <a:gd name="connsiteX24" fmla="*/ 41029 w 1023847"/>
              <a:gd name="connsiteY24" fmla="*/ 344254 h 506011"/>
              <a:gd name="connsiteX25" fmla="*/ 40654 w 1023847"/>
              <a:gd name="connsiteY25" fmla="*/ 340974 h 506011"/>
              <a:gd name="connsiteX26" fmla="*/ 39677 w 1023847"/>
              <a:gd name="connsiteY26" fmla="*/ 332436 h 506011"/>
              <a:gd name="connsiteX27" fmla="*/ 19009 w 1023847"/>
              <a:gd name="connsiteY27" fmla="*/ 334801 h 506011"/>
              <a:gd name="connsiteX28" fmla="*/ 28824 w 1023847"/>
              <a:gd name="connsiteY28" fmla="*/ 329418 h 506011"/>
              <a:gd name="connsiteX29" fmla="*/ 26877 w 1023847"/>
              <a:gd name="connsiteY29" fmla="*/ 312411 h 506011"/>
              <a:gd name="connsiteX30" fmla="*/ 62987 w 1023847"/>
              <a:gd name="connsiteY30" fmla="*/ 308278 h 506011"/>
              <a:gd name="connsiteX31" fmla="*/ 61533 w 1023847"/>
              <a:gd name="connsiteY31" fmla="*/ 295570 h 506011"/>
              <a:gd name="connsiteX32" fmla="*/ 25423 w 1023847"/>
              <a:gd name="connsiteY32" fmla="*/ 299702 h 506011"/>
              <a:gd name="connsiteX33" fmla="*/ 28624 w 1023847"/>
              <a:gd name="connsiteY33" fmla="*/ 282106 h 506011"/>
              <a:gd name="connsiteX34" fmla="*/ 63574 w 1023847"/>
              <a:gd name="connsiteY34" fmla="*/ 279344 h 506011"/>
              <a:gd name="connsiteX35" fmla="*/ 70192 w 1023847"/>
              <a:gd name="connsiteY35" fmla="*/ 275271 h 506011"/>
              <a:gd name="connsiteX36" fmla="*/ 69896 w 1023847"/>
              <a:gd name="connsiteY36" fmla="*/ 274648 h 506011"/>
              <a:gd name="connsiteX37" fmla="*/ 69812 w 1023847"/>
              <a:gd name="connsiteY37" fmla="*/ 273132 h 506011"/>
              <a:gd name="connsiteX38" fmla="*/ 59105 w 1023847"/>
              <a:gd name="connsiteY38" fmla="*/ 274357 h 506011"/>
              <a:gd name="connsiteX39" fmla="*/ 65353 w 1023847"/>
              <a:gd name="connsiteY39" fmla="*/ 265328 h 506011"/>
              <a:gd name="connsiteX40" fmla="*/ 69292 w 1023847"/>
              <a:gd name="connsiteY40" fmla="*/ 263777 h 506011"/>
              <a:gd name="connsiteX41" fmla="*/ 68499 w 1023847"/>
              <a:gd name="connsiteY41" fmla="*/ 249498 h 506011"/>
              <a:gd name="connsiteX42" fmla="*/ 70590 w 1023847"/>
              <a:gd name="connsiteY42" fmla="*/ 246492 h 506011"/>
              <a:gd name="connsiteX43" fmla="*/ 15150 w 1023847"/>
              <a:gd name="connsiteY43" fmla="*/ 229625 h 506011"/>
              <a:gd name="connsiteX44" fmla="*/ 33997 w 1023847"/>
              <a:gd name="connsiteY44" fmla="*/ 199328 h 506011"/>
              <a:gd name="connsiteX45" fmla="*/ 25082 w 1023847"/>
              <a:gd name="connsiteY45" fmla="*/ 192558 h 506011"/>
              <a:gd name="connsiteX46" fmla="*/ 50398 w 1023847"/>
              <a:gd name="connsiteY46" fmla="*/ 165767 h 506011"/>
              <a:gd name="connsiteX47" fmla="*/ 56098 w 1023847"/>
              <a:gd name="connsiteY47" fmla="*/ 164878 h 506011"/>
              <a:gd name="connsiteX48" fmla="*/ 56904 w 1023847"/>
              <a:gd name="connsiteY48" fmla="*/ 161260 h 506011"/>
              <a:gd name="connsiteX49" fmla="*/ 50127 w 1023847"/>
              <a:gd name="connsiteY49" fmla="*/ 159444 h 506011"/>
              <a:gd name="connsiteX50" fmla="*/ 50593 w 1023847"/>
              <a:gd name="connsiteY50" fmla="*/ 150197 h 506011"/>
              <a:gd name="connsiteX51" fmla="*/ 51496 w 1023847"/>
              <a:gd name="connsiteY51" fmla="*/ 148168 h 506011"/>
              <a:gd name="connsiteX52" fmla="*/ 45260 w 1023847"/>
              <a:gd name="connsiteY52" fmla="*/ 145708 h 506011"/>
              <a:gd name="connsiteX53" fmla="*/ 725 w 1023847"/>
              <a:gd name="connsiteY53" fmla="*/ 143614 h 506011"/>
              <a:gd name="connsiteX54" fmla="*/ 6923 w 1023847"/>
              <a:gd name="connsiteY54" fmla="*/ 122536 h 506011"/>
              <a:gd name="connsiteX55" fmla="*/ 70819 w 1023847"/>
              <a:gd name="connsiteY55" fmla="*/ 122255 h 506011"/>
              <a:gd name="connsiteX56" fmla="*/ 71212 w 1023847"/>
              <a:gd name="connsiteY56" fmla="*/ 120789 h 506011"/>
              <a:gd name="connsiteX57" fmla="*/ 51120 w 1023847"/>
              <a:gd name="connsiteY57" fmla="*/ 115405 h 506011"/>
              <a:gd name="connsiteX58" fmla="*/ 62224 w 1023847"/>
              <a:gd name="connsiteY58" fmla="*/ 113999 h 506011"/>
              <a:gd name="connsiteX59" fmla="*/ 66655 w 1023847"/>
              <a:gd name="connsiteY59" fmla="*/ 97464 h 506011"/>
              <a:gd name="connsiteX60" fmla="*/ 101762 w 1023847"/>
              <a:gd name="connsiteY60" fmla="*/ 106871 h 506011"/>
              <a:gd name="connsiteX61" fmla="*/ 102168 w 1023847"/>
              <a:gd name="connsiteY61" fmla="*/ 105353 h 506011"/>
              <a:gd name="connsiteX62" fmla="*/ 93684 w 1023847"/>
              <a:gd name="connsiteY62" fmla="*/ 104025 h 506011"/>
              <a:gd name="connsiteX63" fmla="*/ 78502 w 1023847"/>
              <a:gd name="connsiteY63" fmla="*/ 95305 h 506011"/>
              <a:gd name="connsiteX64" fmla="*/ 77589 w 1023847"/>
              <a:gd name="connsiteY64" fmla="*/ 86454 h 506011"/>
              <a:gd name="connsiteX65" fmla="*/ 69966 w 1023847"/>
              <a:gd name="connsiteY65" fmla="*/ 85108 h 506011"/>
              <a:gd name="connsiteX66" fmla="*/ 79400 w 1023847"/>
              <a:gd name="connsiteY66" fmla="*/ 69915 h 506011"/>
              <a:gd name="connsiteX67" fmla="*/ 80618 w 1023847"/>
              <a:gd name="connsiteY67" fmla="*/ 70170 h 506011"/>
              <a:gd name="connsiteX68" fmla="*/ 81337 w 1023847"/>
              <a:gd name="connsiteY68" fmla="*/ 66588 h 506011"/>
              <a:gd name="connsiteX69" fmla="*/ 80344 w 1023847"/>
              <a:gd name="connsiteY69" fmla="*/ 56881 h 506011"/>
              <a:gd name="connsiteX70" fmla="*/ 59567 w 1023847"/>
              <a:gd name="connsiteY70" fmla="*/ 55885 h 506011"/>
              <a:gd name="connsiteX71" fmla="*/ 60796 w 1023847"/>
              <a:gd name="connsiteY71" fmla="*/ 30238 h 506011"/>
              <a:gd name="connsiteX72" fmla="*/ 3919 w 1023847"/>
              <a:gd name="connsiteY72" fmla="*/ 23274 h 506011"/>
              <a:gd name="connsiteX73" fmla="*/ 10116 w 1023847"/>
              <a:gd name="connsiteY73" fmla="*/ 2197 h 506011"/>
              <a:gd name="connsiteX74" fmla="*/ 285703 w 1023847"/>
              <a:gd name="connsiteY74" fmla="*/ 986 h 506011"/>
              <a:gd name="connsiteX75" fmla="*/ 420493 w 1023847"/>
              <a:gd name="connsiteY75" fmla="*/ 4524 h 506011"/>
              <a:gd name="connsiteX76" fmla="*/ 422997 w 1023847"/>
              <a:gd name="connsiteY76" fmla="*/ 1357 h 506011"/>
              <a:gd name="connsiteX77" fmla="*/ 973405 w 1023847"/>
              <a:gd name="connsiteY77" fmla="*/ 14931 h 506011"/>
              <a:gd name="connsiteX78" fmla="*/ 961420 w 1023847"/>
              <a:gd name="connsiteY78" fmla="*/ 48538 h 506011"/>
              <a:gd name="connsiteX79" fmla="*/ 971568 w 1023847"/>
              <a:gd name="connsiteY79" fmla="*/ 53261 h 506011"/>
              <a:gd name="connsiteX80" fmla="*/ 938598 w 1023847"/>
              <a:gd name="connsiteY80" fmla="*/ 90193 h 506011"/>
              <a:gd name="connsiteX81" fmla="*/ 954124 w 1023847"/>
              <a:gd name="connsiteY81" fmla="*/ 90937 h 506011"/>
              <a:gd name="connsiteX82" fmla="*/ 953102 w 1023847"/>
              <a:gd name="connsiteY82" fmla="*/ 112263 h 506011"/>
              <a:gd name="connsiteX83" fmla="*/ 942545 w 1023847"/>
              <a:gd name="connsiteY83" fmla="*/ 116088 h 506011"/>
              <a:gd name="connsiteX84" fmla="*/ 942136 w 1023847"/>
              <a:gd name="connsiteY84" fmla="*/ 124603 h 506011"/>
              <a:gd name="connsiteX85" fmla="*/ 941736 w 1023847"/>
              <a:gd name="connsiteY85" fmla="*/ 132946 h 506011"/>
              <a:gd name="connsiteX86" fmla="*/ 948923 w 1023847"/>
              <a:gd name="connsiteY86" fmla="*/ 133532 h 506011"/>
              <a:gd name="connsiteX87" fmla="*/ 952085 w 1023847"/>
              <a:gd name="connsiteY87" fmla="*/ 133684 h 506011"/>
              <a:gd name="connsiteX88" fmla="*/ 962503 w 1023847"/>
              <a:gd name="connsiteY88" fmla="*/ 134183 h 506011"/>
              <a:gd name="connsiteX89" fmla="*/ 958261 w 1023847"/>
              <a:gd name="connsiteY89" fmla="*/ 134294 h 506011"/>
              <a:gd name="connsiteX90" fmla="*/ 970211 w 1023847"/>
              <a:gd name="connsiteY90" fmla="*/ 135270 h 506011"/>
              <a:gd name="connsiteX91" fmla="*/ 958226 w 1023847"/>
              <a:gd name="connsiteY91" fmla="*/ 168876 h 506011"/>
              <a:gd name="connsiteX92" fmla="*/ 968374 w 1023847"/>
              <a:gd name="connsiteY92" fmla="*/ 173600 h 506011"/>
              <a:gd name="connsiteX93" fmla="*/ 935404 w 1023847"/>
              <a:gd name="connsiteY93" fmla="*/ 210532 h 506011"/>
              <a:gd name="connsiteX94" fmla="*/ 950930 w 1023847"/>
              <a:gd name="connsiteY94" fmla="*/ 211276 h 506011"/>
              <a:gd name="connsiteX95" fmla="*/ 949908 w 1023847"/>
              <a:gd name="connsiteY95" fmla="*/ 232602 h 506011"/>
              <a:gd name="connsiteX96" fmla="*/ 939350 w 1023847"/>
              <a:gd name="connsiteY96" fmla="*/ 236427 h 506011"/>
              <a:gd name="connsiteX97" fmla="*/ 938942 w 1023847"/>
              <a:gd name="connsiteY97" fmla="*/ 244941 h 506011"/>
              <a:gd name="connsiteX98" fmla="*/ 938537 w 1023847"/>
              <a:gd name="connsiteY98" fmla="*/ 253389 h 506011"/>
              <a:gd name="connsiteX99" fmla="*/ 939234 w 1023847"/>
              <a:gd name="connsiteY99" fmla="*/ 253559 h 506011"/>
              <a:gd name="connsiteX100" fmla="*/ 948891 w 1023847"/>
              <a:gd name="connsiteY100" fmla="*/ 254022 h 506011"/>
              <a:gd name="connsiteX101" fmla="*/ 959309 w 1023847"/>
              <a:gd name="connsiteY101" fmla="*/ 254522 h 506011"/>
              <a:gd name="connsiteX102" fmla="*/ 952167 w 1023847"/>
              <a:gd name="connsiteY102" fmla="*/ 254709 h 506011"/>
              <a:gd name="connsiteX103" fmla="*/ 950601 w 1023847"/>
              <a:gd name="connsiteY103" fmla="*/ 256335 h 506011"/>
              <a:gd name="connsiteX104" fmla="*/ 978772 w 1023847"/>
              <a:gd name="connsiteY104" fmla="*/ 263215 h 506011"/>
              <a:gd name="connsiteX105" fmla="*/ 972150 w 1023847"/>
              <a:gd name="connsiteY105" fmla="*/ 287927 h 506011"/>
              <a:gd name="connsiteX106" fmla="*/ 980096 w 1023847"/>
              <a:gd name="connsiteY106" fmla="*/ 338645 h 506011"/>
              <a:gd name="connsiteX107" fmla="*/ 976859 w 1023847"/>
              <a:gd name="connsiteY107" fmla="*/ 341654 h 506011"/>
              <a:gd name="connsiteX108" fmla="*/ 973305 w 1023847"/>
              <a:gd name="connsiteY108" fmla="*/ 341116 h 506011"/>
              <a:gd name="connsiteX109" fmla="*/ 971612 w 1023847"/>
              <a:gd name="connsiteY109" fmla="*/ 351822 h 506011"/>
              <a:gd name="connsiteX110" fmla="*/ 963013 w 1023847"/>
              <a:gd name="connsiteY110" fmla="*/ 358891 h 506011"/>
              <a:gd name="connsiteX111" fmla="*/ 944339 w 1023847"/>
              <a:gd name="connsiteY111" fmla="*/ 354920 h 506011"/>
              <a:gd name="connsiteX112" fmla="*/ 944588 w 1023847"/>
              <a:gd name="connsiteY112" fmla="*/ 355178 h 506011"/>
              <a:gd name="connsiteX113" fmla="*/ 957769 w 1023847"/>
              <a:gd name="connsiteY113" fmla="*/ 360335 h 506011"/>
              <a:gd name="connsiteX114" fmla="*/ 958231 w 1023847"/>
              <a:gd name="connsiteY114" fmla="*/ 360876 h 506011"/>
              <a:gd name="connsiteX115" fmla="*/ 958247 w 1023847"/>
              <a:gd name="connsiteY115" fmla="*/ 360876 h 506011"/>
              <a:gd name="connsiteX116" fmla="*/ 988469 w 1023847"/>
              <a:gd name="connsiteY116" fmla="*/ 356317 h 506011"/>
              <a:gd name="connsiteX117" fmla="*/ 985748 w 1023847"/>
              <a:gd name="connsiteY117" fmla="*/ 378118 h 506011"/>
              <a:gd name="connsiteX118" fmla="*/ 963139 w 1023847"/>
              <a:gd name="connsiteY118" fmla="*/ 381912 h 506011"/>
              <a:gd name="connsiteX119" fmla="*/ 961286 w 1023847"/>
              <a:gd name="connsiteY119" fmla="*/ 388827 h 506011"/>
              <a:gd name="connsiteX120" fmla="*/ 956298 w 1023847"/>
              <a:gd name="connsiteY120" fmla="*/ 407440 h 506011"/>
              <a:gd name="connsiteX121" fmla="*/ 976391 w 1023847"/>
              <a:gd name="connsiteY121" fmla="*/ 412823 h 506011"/>
              <a:gd name="connsiteX122" fmla="*/ 969745 w 1023847"/>
              <a:gd name="connsiteY122" fmla="*/ 437625 h 506011"/>
              <a:gd name="connsiteX123" fmla="*/ 1023847 w 1023847"/>
              <a:gd name="connsiteY123" fmla="*/ 456503 h 506011"/>
              <a:gd name="connsiteX124" fmla="*/ 1013317 w 1023847"/>
              <a:gd name="connsiteY124" fmla="*/ 475786 h 506011"/>
              <a:gd name="connsiteX125" fmla="*/ 992284 w 1023847"/>
              <a:gd name="connsiteY125" fmla="*/ 471313 h 506011"/>
              <a:gd name="connsiteX126" fmla="*/ 993064 w 1023847"/>
              <a:gd name="connsiteY126" fmla="*/ 478723 h 506011"/>
              <a:gd name="connsiteX127" fmla="*/ 986588 w 1023847"/>
              <a:gd name="connsiteY127" fmla="*/ 487776 h 506011"/>
              <a:gd name="connsiteX128" fmla="*/ 573275 w 1023847"/>
              <a:gd name="connsiteY128" fmla="*/ 505169 h 506011"/>
              <a:gd name="connsiteX129" fmla="*/ 436161 w 1023847"/>
              <a:gd name="connsiteY129" fmla="*/ 500567 h 506011"/>
              <a:gd name="connsiteX130" fmla="*/ 433512 w 1023847"/>
              <a:gd name="connsiteY130" fmla="*/ 496222 h 506011"/>
              <a:gd name="connsiteX131" fmla="*/ 367605 w 1023847"/>
              <a:gd name="connsiteY131" fmla="*/ 499797 h 506011"/>
              <a:gd name="connsiteX132" fmla="*/ 160394 w 1023847"/>
              <a:gd name="connsiteY132" fmla="*/ 506009 h 50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023847" h="506011">
                <a:moveTo>
                  <a:pt x="961225" y="467519"/>
                </a:moveTo>
                <a:lnTo>
                  <a:pt x="972535" y="467114"/>
                </a:lnTo>
                <a:lnTo>
                  <a:pt x="933298" y="458771"/>
                </a:lnTo>
                <a:lnTo>
                  <a:pt x="933166" y="459384"/>
                </a:lnTo>
                <a:cubicBezTo>
                  <a:pt x="933004" y="461123"/>
                  <a:pt x="933328" y="462193"/>
                  <a:pt x="934624" y="462193"/>
                </a:cubicBezTo>
                <a:cubicBezTo>
                  <a:pt x="942395" y="466473"/>
                  <a:pt x="951481" y="467530"/>
                  <a:pt x="961225" y="467519"/>
                </a:cubicBezTo>
                <a:close/>
                <a:moveTo>
                  <a:pt x="160394" y="506009"/>
                </a:moveTo>
                <a:cubicBezTo>
                  <a:pt x="114470" y="505939"/>
                  <a:pt x="68711" y="504605"/>
                  <a:pt x="23280" y="501407"/>
                </a:cubicBezTo>
                <a:cubicBezTo>
                  <a:pt x="2479" y="497175"/>
                  <a:pt x="18099" y="480056"/>
                  <a:pt x="33643" y="467265"/>
                </a:cubicBezTo>
                <a:cubicBezTo>
                  <a:pt x="28461" y="471497"/>
                  <a:pt x="28461" y="458706"/>
                  <a:pt x="23280" y="463033"/>
                </a:cubicBezTo>
                <a:lnTo>
                  <a:pt x="26476" y="453829"/>
                </a:lnTo>
                <a:lnTo>
                  <a:pt x="17579" y="450027"/>
                </a:lnTo>
                <a:cubicBezTo>
                  <a:pt x="13130" y="443289"/>
                  <a:pt x="23387" y="430010"/>
                  <a:pt x="33879" y="419153"/>
                </a:cubicBezTo>
                <a:cubicBezTo>
                  <a:pt x="29212" y="423947"/>
                  <a:pt x="27758" y="411238"/>
                  <a:pt x="23102" y="416126"/>
                </a:cubicBezTo>
                <a:cubicBezTo>
                  <a:pt x="22012" y="406595"/>
                  <a:pt x="26164" y="391618"/>
                  <a:pt x="36820" y="381913"/>
                </a:cubicBezTo>
                <a:lnTo>
                  <a:pt x="37065" y="381770"/>
                </a:lnTo>
                <a:lnTo>
                  <a:pt x="28461" y="381770"/>
                </a:lnTo>
                <a:cubicBezTo>
                  <a:pt x="33643" y="381770"/>
                  <a:pt x="38824" y="381770"/>
                  <a:pt x="38824" y="377538"/>
                </a:cubicBezTo>
                <a:lnTo>
                  <a:pt x="38824" y="375608"/>
                </a:lnTo>
                <a:lnTo>
                  <a:pt x="34247" y="376131"/>
                </a:lnTo>
                <a:cubicBezTo>
                  <a:pt x="28618" y="372515"/>
                  <a:pt x="32793" y="363423"/>
                  <a:pt x="31819" y="354919"/>
                </a:cubicBezTo>
                <a:cubicBezTo>
                  <a:pt x="36967" y="354330"/>
                  <a:pt x="42115" y="353741"/>
                  <a:pt x="41623" y="349443"/>
                </a:cubicBezTo>
                <a:lnTo>
                  <a:pt x="41389" y="347404"/>
                </a:lnTo>
                <a:lnTo>
                  <a:pt x="38824" y="347628"/>
                </a:lnTo>
                <a:lnTo>
                  <a:pt x="41029" y="344254"/>
                </a:lnTo>
                <a:lnTo>
                  <a:pt x="40654" y="340974"/>
                </a:lnTo>
                <a:cubicBezTo>
                  <a:pt x="40289" y="337785"/>
                  <a:pt x="39923" y="334585"/>
                  <a:pt x="39677" y="332436"/>
                </a:cubicBezTo>
                <a:cubicBezTo>
                  <a:pt x="34529" y="333025"/>
                  <a:pt x="24234" y="334203"/>
                  <a:pt x="19009" y="334801"/>
                </a:cubicBezTo>
                <a:cubicBezTo>
                  <a:pt x="24157" y="334212"/>
                  <a:pt x="29305" y="333623"/>
                  <a:pt x="28824" y="329418"/>
                </a:cubicBezTo>
                <a:cubicBezTo>
                  <a:pt x="28342" y="325212"/>
                  <a:pt x="27369" y="316709"/>
                  <a:pt x="26877" y="312411"/>
                </a:cubicBezTo>
                <a:cubicBezTo>
                  <a:pt x="36691" y="307028"/>
                  <a:pt x="53184" y="313755"/>
                  <a:pt x="62987" y="308278"/>
                </a:cubicBezTo>
                <a:lnTo>
                  <a:pt x="61533" y="295570"/>
                </a:lnTo>
                <a:cubicBezTo>
                  <a:pt x="50756" y="292543"/>
                  <a:pt x="35718" y="298524"/>
                  <a:pt x="25423" y="299702"/>
                </a:cubicBezTo>
                <a:cubicBezTo>
                  <a:pt x="30089" y="294908"/>
                  <a:pt x="29597" y="290609"/>
                  <a:pt x="28624" y="282106"/>
                </a:cubicBezTo>
                <a:cubicBezTo>
                  <a:pt x="39846" y="277627"/>
                  <a:pt x="52198" y="282656"/>
                  <a:pt x="63574" y="279344"/>
                </a:cubicBezTo>
                <a:lnTo>
                  <a:pt x="70192" y="275271"/>
                </a:lnTo>
                <a:lnTo>
                  <a:pt x="69896" y="274648"/>
                </a:lnTo>
                <a:lnTo>
                  <a:pt x="69812" y="273132"/>
                </a:lnTo>
                <a:lnTo>
                  <a:pt x="59105" y="274357"/>
                </a:lnTo>
                <a:cubicBezTo>
                  <a:pt x="60556" y="270197"/>
                  <a:pt x="62710" y="267312"/>
                  <a:pt x="65353" y="265328"/>
                </a:cubicBezTo>
                <a:lnTo>
                  <a:pt x="69292" y="263777"/>
                </a:lnTo>
                <a:lnTo>
                  <a:pt x="68499" y="249498"/>
                </a:lnTo>
                <a:lnTo>
                  <a:pt x="70590" y="246492"/>
                </a:lnTo>
                <a:lnTo>
                  <a:pt x="15150" y="229625"/>
                </a:lnTo>
                <a:cubicBezTo>
                  <a:pt x="-3847" y="220153"/>
                  <a:pt x="15672" y="207661"/>
                  <a:pt x="33997" y="199328"/>
                </a:cubicBezTo>
                <a:cubicBezTo>
                  <a:pt x="27896" y="202075"/>
                  <a:pt x="31207" y="189720"/>
                  <a:pt x="25082" y="192558"/>
                </a:cubicBezTo>
                <a:cubicBezTo>
                  <a:pt x="27566" y="183291"/>
                  <a:pt x="36925" y="170883"/>
                  <a:pt x="50398" y="165767"/>
                </a:cubicBezTo>
                <a:lnTo>
                  <a:pt x="56098" y="164878"/>
                </a:lnTo>
                <a:lnTo>
                  <a:pt x="56904" y="161260"/>
                </a:lnTo>
                <a:lnTo>
                  <a:pt x="50127" y="159444"/>
                </a:lnTo>
                <a:cubicBezTo>
                  <a:pt x="48172" y="156729"/>
                  <a:pt x="49000" y="153640"/>
                  <a:pt x="50593" y="150197"/>
                </a:cubicBezTo>
                <a:lnTo>
                  <a:pt x="51496" y="148168"/>
                </a:lnTo>
                <a:lnTo>
                  <a:pt x="45260" y="145708"/>
                </a:lnTo>
                <a:cubicBezTo>
                  <a:pt x="32007" y="142676"/>
                  <a:pt x="16308" y="144360"/>
                  <a:pt x="725" y="143614"/>
                </a:cubicBezTo>
                <a:cubicBezTo>
                  <a:pt x="1135" y="135064"/>
                  <a:pt x="-3631" y="126267"/>
                  <a:pt x="6923" y="122536"/>
                </a:cubicBezTo>
                <a:lnTo>
                  <a:pt x="70819" y="122255"/>
                </a:lnTo>
                <a:lnTo>
                  <a:pt x="71212" y="120789"/>
                </a:lnTo>
                <a:cubicBezTo>
                  <a:pt x="66207" y="119448"/>
                  <a:pt x="56198" y="116766"/>
                  <a:pt x="51120" y="115405"/>
                </a:cubicBezTo>
                <a:cubicBezTo>
                  <a:pt x="56124" y="116746"/>
                  <a:pt x="61129" y="118087"/>
                  <a:pt x="62224" y="113999"/>
                </a:cubicBezTo>
                <a:cubicBezTo>
                  <a:pt x="63320" y="109910"/>
                  <a:pt x="65535" y="101643"/>
                  <a:pt x="66655" y="97464"/>
                </a:cubicBezTo>
                <a:cubicBezTo>
                  <a:pt x="77759" y="96058"/>
                  <a:pt x="90632" y="108368"/>
                  <a:pt x="101762" y="106871"/>
                </a:cubicBezTo>
                <a:lnTo>
                  <a:pt x="102168" y="105353"/>
                </a:lnTo>
                <a:lnTo>
                  <a:pt x="93684" y="104025"/>
                </a:lnTo>
                <a:cubicBezTo>
                  <a:pt x="87221" y="103186"/>
                  <a:pt x="80784" y="101818"/>
                  <a:pt x="78502" y="95305"/>
                </a:cubicBezTo>
                <a:lnTo>
                  <a:pt x="77589" y="86454"/>
                </a:lnTo>
                <a:lnTo>
                  <a:pt x="69966" y="85108"/>
                </a:lnTo>
                <a:cubicBezTo>
                  <a:pt x="76066" y="82362"/>
                  <a:pt x="77185" y="78182"/>
                  <a:pt x="79400" y="69915"/>
                </a:cubicBezTo>
                <a:lnTo>
                  <a:pt x="80618" y="70170"/>
                </a:lnTo>
                <a:lnTo>
                  <a:pt x="81337" y="66588"/>
                </a:lnTo>
                <a:cubicBezTo>
                  <a:pt x="81653" y="63388"/>
                  <a:pt x="81483" y="60161"/>
                  <a:pt x="80344" y="56881"/>
                </a:cubicBezTo>
                <a:cubicBezTo>
                  <a:pt x="75168" y="56633"/>
                  <a:pt x="64742" y="56133"/>
                  <a:pt x="59567" y="55885"/>
                </a:cubicBezTo>
                <a:cubicBezTo>
                  <a:pt x="54801" y="47088"/>
                  <a:pt x="65971" y="30486"/>
                  <a:pt x="60796" y="30238"/>
                </a:cubicBezTo>
                <a:cubicBezTo>
                  <a:pt x="45680" y="20945"/>
                  <a:pt x="24696" y="24271"/>
                  <a:pt x="3919" y="23274"/>
                </a:cubicBezTo>
                <a:cubicBezTo>
                  <a:pt x="4329" y="14725"/>
                  <a:pt x="-437" y="5928"/>
                  <a:pt x="10116" y="2197"/>
                </a:cubicBezTo>
                <a:cubicBezTo>
                  <a:pt x="101078" y="2272"/>
                  <a:pt x="193454" y="296"/>
                  <a:pt x="285703" y="986"/>
                </a:cubicBezTo>
                <a:lnTo>
                  <a:pt x="420493" y="4524"/>
                </a:lnTo>
                <a:lnTo>
                  <a:pt x="422997" y="1357"/>
                </a:lnTo>
                <a:cubicBezTo>
                  <a:pt x="604922" y="1507"/>
                  <a:pt x="792503" y="-6546"/>
                  <a:pt x="973405" y="14931"/>
                </a:cubicBezTo>
                <a:cubicBezTo>
                  <a:pt x="993979" y="20154"/>
                  <a:pt x="977558" y="36505"/>
                  <a:pt x="961420" y="48538"/>
                </a:cubicBezTo>
                <a:cubicBezTo>
                  <a:pt x="966798" y="44558"/>
                  <a:pt x="966185" y="57335"/>
                  <a:pt x="971568" y="53261"/>
                </a:cubicBezTo>
                <a:cubicBezTo>
                  <a:pt x="970956" y="66038"/>
                  <a:pt x="959583" y="86868"/>
                  <a:pt x="938598" y="90193"/>
                </a:cubicBezTo>
                <a:cubicBezTo>
                  <a:pt x="943774" y="90441"/>
                  <a:pt x="948949" y="90689"/>
                  <a:pt x="954124" y="90937"/>
                </a:cubicBezTo>
                <a:cubicBezTo>
                  <a:pt x="959097" y="95414"/>
                  <a:pt x="953511" y="103714"/>
                  <a:pt x="953102" y="112263"/>
                </a:cubicBezTo>
                <a:cubicBezTo>
                  <a:pt x="947927" y="112015"/>
                  <a:pt x="942752" y="111767"/>
                  <a:pt x="942545" y="116088"/>
                </a:cubicBezTo>
                <a:cubicBezTo>
                  <a:pt x="942443" y="118203"/>
                  <a:pt x="942290" y="121397"/>
                  <a:pt x="942136" y="124603"/>
                </a:cubicBezTo>
                <a:lnTo>
                  <a:pt x="941736" y="132946"/>
                </a:lnTo>
                <a:lnTo>
                  <a:pt x="948923" y="133532"/>
                </a:lnTo>
                <a:lnTo>
                  <a:pt x="952085" y="133684"/>
                </a:lnTo>
                <a:cubicBezTo>
                  <a:pt x="955976" y="133870"/>
                  <a:pt x="959877" y="134057"/>
                  <a:pt x="962503" y="134183"/>
                </a:cubicBezTo>
                <a:lnTo>
                  <a:pt x="958261" y="134294"/>
                </a:lnTo>
                <a:lnTo>
                  <a:pt x="970211" y="135270"/>
                </a:lnTo>
                <a:cubicBezTo>
                  <a:pt x="990785" y="140493"/>
                  <a:pt x="974364" y="156844"/>
                  <a:pt x="958226" y="168876"/>
                </a:cubicBezTo>
                <a:cubicBezTo>
                  <a:pt x="963604" y="164897"/>
                  <a:pt x="962991" y="177674"/>
                  <a:pt x="968374" y="173600"/>
                </a:cubicBezTo>
                <a:cubicBezTo>
                  <a:pt x="967762" y="186377"/>
                  <a:pt x="956389" y="207206"/>
                  <a:pt x="935404" y="210532"/>
                </a:cubicBezTo>
                <a:cubicBezTo>
                  <a:pt x="940580" y="210780"/>
                  <a:pt x="945755" y="211028"/>
                  <a:pt x="950930" y="211276"/>
                </a:cubicBezTo>
                <a:cubicBezTo>
                  <a:pt x="955903" y="215752"/>
                  <a:pt x="950317" y="224053"/>
                  <a:pt x="949908" y="232602"/>
                </a:cubicBezTo>
                <a:cubicBezTo>
                  <a:pt x="944733" y="232354"/>
                  <a:pt x="939557" y="232106"/>
                  <a:pt x="939350" y="236427"/>
                </a:cubicBezTo>
                <a:cubicBezTo>
                  <a:pt x="939249" y="238541"/>
                  <a:pt x="939096" y="241736"/>
                  <a:pt x="938942" y="244941"/>
                </a:cubicBezTo>
                <a:lnTo>
                  <a:pt x="938537" y="253389"/>
                </a:lnTo>
                <a:lnTo>
                  <a:pt x="939234" y="253559"/>
                </a:lnTo>
                <a:lnTo>
                  <a:pt x="948891" y="254022"/>
                </a:lnTo>
                <a:cubicBezTo>
                  <a:pt x="952782" y="254209"/>
                  <a:pt x="956682" y="254396"/>
                  <a:pt x="959309" y="254522"/>
                </a:cubicBezTo>
                <a:cubicBezTo>
                  <a:pt x="956721" y="254398"/>
                  <a:pt x="954133" y="254274"/>
                  <a:pt x="952167" y="254709"/>
                </a:cubicBezTo>
                <a:lnTo>
                  <a:pt x="950601" y="256335"/>
                </a:lnTo>
                <a:lnTo>
                  <a:pt x="978772" y="263215"/>
                </a:lnTo>
                <a:cubicBezTo>
                  <a:pt x="976557" y="271483"/>
                  <a:pt x="968241" y="282498"/>
                  <a:pt x="972150" y="287927"/>
                </a:cubicBezTo>
                <a:cubicBezTo>
                  <a:pt x="988933" y="305666"/>
                  <a:pt x="984502" y="322200"/>
                  <a:pt x="980096" y="338645"/>
                </a:cubicBezTo>
                <a:cubicBezTo>
                  <a:pt x="979542" y="340712"/>
                  <a:pt x="978327" y="341493"/>
                  <a:pt x="976859" y="341654"/>
                </a:cubicBezTo>
                <a:lnTo>
                  <a:pt x="973305" y="341116"/>
                </a:lnTo>
                <a:lnTo>
                  <a:pt x="971612" y="351822"/>
                </a:lnTo>
                <a:cubicBezTo>
                  <a:pt x="970645" y="355434"/>
                  <a:pt x="968566" y="358187"/>
                  <a:pt x="963013" y="358891"/>
                </a:cubicBezTo>
                <a:lnTo>
                  <a:pt x="944339" y="354920"/>
                </a:lnTo>
                <a:lnTo>
                  <a:pt x="944588" y="355178"/>
                </a:lnTo>
                <a:cubicBezTo>
                  <a:pt x="948353" y="357121"/>
                  <a:pt x="953453" y="358328"/>
                  <a:pt x="957769" y="360335"/>
                </a:cubicBezTo>
                <a:lnTo>
                  <a:pt x="958231" y="360876"/>
                </a:lnTo>
                <a:lnTo>
                  <a:pt x="958247" y="360876"/>
                </a:lnTo>
                <a:cubicBezTo>
                  <a:pt x="967926" y="359756"/>
                  <a:pt x="978136" y="357499"/>
                  <a:pt x="988469" y="356317"/>
                </a:cubicBezTo>
                <a:cubicBezTo>
                  <a:pt x="989442" y="364820"/>
                  <a:pt x="995563" y="372735"/>
                  <a:pt x="985748" y="378118"/>
                </a:cubicBezTo>
                <a:lnTo>
                  <a:pt x="963139" y="381912"/>
                </a:lnTo>
                <a:lnTo>
                  <a:pt x="961286" y="388827"/>
                </a:lnTo>
                <a:cubicBezTo>
                  <a:pt x="958376" y="394680"/>
                  <a:pt x="955464" y="400546"/>
                  <a:pt x="956298" y="407440"/>
                </a:cubicBezTo>
                <a:cubicBezTo>
                  <a:pt x="961303" y="408781"/>
                  <a:pt x="971386" y="411483"/>
                  <a:pt x="976391" y="412823"/>
                </a:cubicBezTo>
                <a:cubicBezTo>
                  <a:pt x="979180" y="422431"/>
                  <a:pt x="964740" y="436284"/>
                  <a:pt x="969745" y="437625"/>
                </a:cubicBezTo>
                <a:cubicBezTo>
                  <a:pt x="982543" y="449916"/>
                  <a:pt x="1003756" y="451120"/>
                  <a:pt x="1023847" y="456503"/>
                </a:cubicBezTo>
                <a:cubicBezTo>
                  <a:pt x="1021632" y="464771"/>
                  <a:pt x="1024422" y="474380"/>
                  <a:pt x="1013317" y="475786"/>
                </a:cubicBezTo>
                <a:lnTo>
                  <a:pt x="992284" y="471313"/>
                </a:lnTo>
                <a:lnTo>
                  <a:pt x="993064" y="478723"/>
                </a:lnTo>
                <a:cubicBezTo>
                  <a:pt x="993064" y="482462"/>
                  <a:pt x="991769" y="485660"/>
                  <a:pt x="986588" y="487776"/>
                </a:cubicBezTo>
                <a:cubicBezTo>
                  <a:pt x="850296" y="494195"/>
                  <a:pt x="711047" y="505376"/>
                  <a:pt x="573275" y="505169"/>
                </a:cubicBezTo>
                <a:cubicBezTo>
                  <a:pt x="527351" y="505099"/>
                  <a:pt x="481592" y="503765"/>
                  <a:pt x="436161" y="500567"/>
                </a:cubicBezTo>
                <a:lnTo>
                  <a:pt x="433512" y="496222"/>
                </a:lnTo>
                <a:lnTo>
                  <a:pt x="367605" y="499797"/>
                </a:lnTo>
                <a:cubicBezTo>
                  <a:pt x="298535" y="503369"/>
                  <a:pt x="229280" y="506112"/>
                  <a:pt x="160394" y="506009"/>
                </a:cubicBezTo>
                <a:close/>
              </a:path>
            </a:pathLst>
          </a:custGeom>
          <a:gradFill flip="none" rotWithShape="1">
            <a:gsLst>
              <a:gs pos="0">
                <a:srgbClr val="5E9EEE">
                  <a:lumMod val="75000"/>
                  <a:shade val="30000"/>
                  <a:satMod val="115000"/>
                </a:srgbClr>
              </a:gs>
              <a:gs pos="50000">
                <a:srgbClr val="5E9EEE">
                  <a:lumMod val="75000"/>
                  <a:shade val="67500"/>
                  <a:satMod val="115000"/>
                </a:srgbClr>
              </a:gs>
              <a:gs pos="100000">
                <a:srgbClr val="5E9EEE">
                  <a:lumMod val="75000"/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2F313F"/>
              </a:solidFill>
              <a:effectLst/>
              <a:uLnTx/>
              <a:uFillTx/>
              <a:latin typeface="Helvetica Neue Medium"/>
            </a:endParaRPr>
          </a:p>
        </p:txBody>
      </p:sp>
      <p:sp>
        <p:nvSpPr>
          <p:cNvPr id="13" name="AutoShape 2" descr="https://static.tildacdn.com/tild3363-3834-4337-a261-663830363561/Group_153.svg"/>
          <p:cNvSpPr>
            <a:spLocks noChangeAspect="1" noChangeArrowheads="1"/>
          </p:cNvSpPr>
          <p:nvPr/>
        </p:nvSpPr>
        <p:spPr bwMode="auto">
          <a:xfrm>
            <a:off x="5512883" y="2827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олилиния 17">
            <a:extLst>
              <a:ext uri="{FF2B5EF4-FFF2-40B4-BE49-F238E27FC236}">
                <a16:creationId xmlns="" xmlns:a16="http://schemas.microsoft.com/office/drawing/2014/main" id="{713640C6-F130-C245-8F64-18B137AC2C41}"/>
              </a:ext>
            </a:extLst>
          </p:cNvPr>
          <p:cNvSpPr/>
          <p:nvPr/>
        </p:nvSpPr>
        <p:spPr>
          <a:xfrm flipV="1">
            <a:off x="11116639" y="109675"/>
            <a:ext cx="1002396" cy="547240"/>
          </a:xfrm>
          <a:custGeom>
            <a:avLst/>
            <a:gdLst>
              <a:gd name="connsiteX0" fmla="*/ 213495 w 1403157"/>
              <a:gd name="connsiteY0" fmla="*/ 855231 h 855231"/>
              <a:gd name="connsiteX1" fmla="*/ 647423 w 1403157"/>
              <a:gd name="connsiteY1" fmla="*/ 807568 h 855231"/>
              <a:gd name="connsiteX2" fmla="*/ 1022428 w 1403157"/>
              <a:gd name="connsiteY2" fmla="*/ 783737 h 855231"/>
              <a:gd name="connsiteX3" fmla="*/ 1139487 w 1403157"/>
              <a:gd name="connsiteY3" fmla="*/ 760169 h 855231"/>
              <a:gd name="connsiteX4" fmla="*/ 1104395 w 1403157"/>
              <a:gd name="connsiteY4" fmla="*/ 760169 h 855231"/>
              <a:gd name="connsiteX5" fmla="*/ 1209931 w 1403157"/>
              <a:gd name="connsiteY5" fmla="*/ 748386 h 855231"/>
              <a:gd name="connsiteX6" fmla="*/ 1221715 w 1403157"/>
              <a:gd name="connsiteY6" fmla="*/ 700723 h 855231"/>
              <a:gd name="connsiteX7" fmla="*/ 1139749 w 1403157"/>
              <a:gd name="connsiteY7" fmla="*/ 700723 h 855231"/>
              <a:gd name="connsiteX8" fmla="*/ 1139749 w 1403157"/>
              <a:gd name="connsiteY8" fmla="*/ 665369 h 855231"/>
              <a:gd name="connsiteX9" fmla="*/ 1221715 w 1403157"/>
              <a:gd name="connsiteY9" fmla="*/ 665369 h 855231"/>
              <a:gd name="connsiteX10" fmla="*/ 1221715 w 1403157"/>
              <a:gd name="connsiteY10" fmla="*/ 617709 h 855231"/>
              <a:gd name="connsiteX11" fmla="*/ 1245021 w 1403157"/>
              <a:gd name="connsiteY11" fmla="*/ 605926 h 855231"/>
              <a:gd name="connsiteX12" fmla="*/ 1198147 w 1403157"/>
              <a:gd name="connsiteY12" fmla="*/ 605926 h 855231"/>
              <a:gd name="connsiteX13" fmla="*/ 1198147 w 1403157"/>
              <a:gd name="connsiteY13" fmla="*/ 592653 h 855231"/>
              <a:gd name="connsiteX14" fmla="*/ 1226261 w 1403157"/>
              <a:gd name="connsiteY14" fmla="*/ 592084 h 855231"/>
              <a:gd name="connsiteX15" fmla="*/ 1380555 w 1403157"/>
              <a:gd name="connsiteY15" fmla="*/ 582412 h 855231"/>
              <a:gd name="connsiteX16" fmla="*/ 1356985 w 1403157"/>
              <a:gd name="connsiteY16" fmla="*/ 487353 h 855231"/>
              <a:gd name="connsiteX17" fmla="*/ 1380555 w 1403157"/>
              <a:gd name="connsiteY17" fmla="*/ 475567 h 855231"/>
              <a:gd name="connsiteX18" fmla="*/ 1310111 w 1403157"/>
              <a:gd name="connsiteY18" fmla="*/ 368460 h 855231"/>
              <a:gd name="connsiteX19" fmla="*/ 1345201 w 1403157"/>
              <a:gd name="connsiteY19" fmla="*/ 368460 h 855231"/>
              <a:gd name="connsiteX20" fmla="*/ 1345201 w 1403157"/>
              <a:gd name="connsiteY20" fmla="*/ 309014 h 855231"/>
              <a:gd name="connsiteX21" fmla="*/ 1321633 w 1403157"/>
              <a:gd name="connsiteY21" fmla="*/ 296969 h 855231"/>
              <a:gd name="connsiteX22" fmla="*/ 1321633 w 1403157"/>
              <a:gd name="connsiteY22" fmla="*/ 249306 h 855231"/>
              <a:gd name="connsiteX23" fmla="*/ 1368507 w 1403157"/>
              <a:gd name="connsiteY23" fmla="*/ 249306 h 855231"/>
              <a:gd name="connsiteX24" fmla="*/ 1345201 w 1403157"/>
              <a:gd name="connsiteY24" fmla="*/ 237522 h 855231"/>
              <a:gd name="connsiteX25" fmla="*/ 1345201 w 1403157"/>
              <a:gd name="connsiteY25" fmla="*/ 189862 h 855231"/>
              <a:gd name="connsiteX26" fmla="*/ 1263235 w 1403157"/>
              <a:gd name="connsiteY26" fmla="*/ 189862 h 855231"/>
              <a:gd name="connsiteX27" fmla="*/ 1263235 w 1403157"/>
              <a:gd name="connsiteY27" fmla="*/ 154508 h 855231"/>
              <a:gd name="connsiteX28" fmla="*/ 1345201 w 1403157"/>
              <a:gd name="connsiteY28" fmla="*/ 154508 h 855231"/>
              <a:gd name="connsiteX29" fmla="*/ 1333417 w 1403157"/>
              <a:gd name="connsiteY29" fmla="*/ 106845 h 855231"/>
              <a:gd name="connsiteX30" fmla="*/ 1227881 w 1403157"/>
              <a:gd name="connsiteY30" fmla="*/ 95062 h 855231"/>
              <a:gd name="connsiteX31" fmla="*/ 1262973 w 1403157"/>
              <a:gd name="connsiteY31" fmla="*/ 95062 h 855231"/>
              <a:gd name="connsiteX32" fmla="*/ 1145914 w 1403157"/>
              <a:gd name="connsiteY32" fmla="*/ 71494 h 855231"/>
              <a:gd name="connsiteX33" fmla="*/ 770909 w 1403157"/>
              <a:gd name="connsiteY33" fmla="*/ 47663 h 855231"/>
              <a:gd name="connsiteX34" fmla="*/ 336981 w 1403157"/>
              <a:gd name="connsiteY34" fmla="*/ 0 h 855231"/>
              <a:gd name="connsiteX35" fmla="*/ 336981 w 1403157"/>
              <a:gd name="connsiteY35" fmla="*/ 71230 h 855231"/>
              <a:gd name="connsiteX36" fmla="*/ 290105 w 1403157"/>
              <a:gd name="connsiteY36" fmla="*/ 201907 h 855231"/>
              <a:gd name="connsiteX37" fmla="*/ 313672 w 1403157"/>
              <a:gd name="connsiteY37" fmla="*/ 225738 h 855231"/>
              <a:gd name="connsiteX38" fmla="*/ 372333 w 1403157"/>
              <a:gd name="connsiteY38" fmla="*/ 261354 h 855231"/>
              <a:gd name="connsiteX39" fmla="*/ 316320 w 1403157"/>
              <a:gd name="connsiteY39" fmla="*/ 279730 h 855231"/>
              <a:gd name="connsiteX40" fmla="*/ 308833 w 1403157"/>
              <a:gd name="connsiteY40" fmla="*/ 288839 h 855231"/>
              <a:gd name="connsiteX41" fmla="*/ 14731 w 1403157"/>
              <a:gd name="connsiteY41" fmla="*/ 308435 h 855231"/>
              <a:gd name="connsiteX42" fmla="*/ 2948 w 1403157"/>
              <a:gd name="connsiteY42" fmla="*/ 367879 h 855231"/>
              <a:gd name="connsiteX43" fmla="*/ 131790 w 1403157"/>
              <a:gd name="connsiteY43" fmla="*/ 379665 h 855231"/>
              <a:gd name="connsiteX44" fmla="*/ 131790 w 1403157"/>
              <a:gd name="connsiteY44" fmla="*/ 451157 h 855231"/>
              <a:gd name="connsiteX45" fmla="*/ 178664 w 1403157"/>
              <a:gd name="connsiteY45" fmla="*/ 451157 h 855231"/>
              <a:gd name="connsiteX46" fmla="*/ 181979 w 1403157"/>
              <a:gd name="connsiteY46" fmla="*/ 478019 h 855231"/>
              <a:gd name="connsiteX47" fmla="*/ 180528 w 1403157"/>
              <a:gd name="connsiteY47" fmla="*/ 489745 h 855231"/>
              <a:gd name="connsiteX48" fmla="*/ 126434 w 1403157"/>
              <a:gd name="connsiteY48" fmla="*/ 487353 h 855231"/>
              <a:gd name="connsiteX49" fmla="*/ 138217 w 1403157"/>
              <a:gd name="connsiteY49" fmla="*/ 546797 h 855231"/>
              <a:gd name="connsiteX50" fmla="*/ 177567 w 1403157"/>
              <a:gd name="connsiteY50" fmla="*/ 549419 h 855231"/>
              <a:gd name="connsiteX51" fmla="*/ 178664 w 1403157"/>
              <a:gd name="connsiteY51" fmla="*/ 558263 h 855231"/>
              <a:gd name="connsiteX52" fmla="*/ 248847 w 1403157"/>
              <a:gd name="connsiteY52" fmla="*/ 593878 h 855231"/>
              <a:gd name="connsiteX53" fmla="*/ 190186 w 1403157"/>
              <a:gd name="connsiteY53" fmla="*/ 629493 h 855231"/>
              <a:gd name="connsiteX54" fmla="*/ 166619 w 1403157"/>
              <a:gd name="connsiteY54" fmla="*/ 653324 h 855231"/>
              <a:gd name="connsiteX55" fmla="*/ 213495 w 1403157"/>
              <a:gd name="connsiteY55" fmla="*/ 784001 h 855231"/>
              <a:gd name="connsiteX56" fmla="*/ 213495 w 1403157"/>
              <a:gd name="connsiteY56" fmla="*/ 855231 h 85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403157" h="855231">
                <a:moveTo>
                  <a:pt x="213495" y="855231"/>
                </a:moveTo>
                <a:cubicBezTo>
                  <a:pt x="354122" y="855231"/>
                  <a:pt x="506532" y="855231"/>
                  <a:pt x="647423" y="807568"/>
                </a:cubicBezTo>
                <a:cubicBezTo>
                  <a:pt x="764482" y="771953"/>
                  <a:pt x="906417" y="823020"/>
                  <a:pt x="1022428" y="783737"/>
                </a:cubicBezTo>
                <a:cubicBezTo>
                  <a:pt x="1057518" y="771953"/>
                  <a:pt x="1116178" y="819616"/>
                  <a:pt x="1139487" y="760169"/>
                </a:cubicBezTo>
                <a:cubicBezTo>
                  <a:pt x="1127701" y="760169"/>
                  <a:pt x="1116178" y="760169"/>
                  <a:pt x="1104395" y="760169"/>
                </a:cubicBezTo>
                <a:cubicBezTo>
                  <a:pt x="1139487" y="724554"/>
                  <a:pt x="1174838" y="760169"/>
                  <a:pt x="1209931" y="748386"/>
                </a:cubicBezTo>
                <a:cubicBezTo>
                  <a:pt x="1209931" y="724554"/>
                  <a:pt x="1209931" y="712507"/>
                  <a:pt x="1221715" y="700723"/>
                </a:cubicBezTo>
                <a:cubicBezTo>
                  <a:pt x="1198409" y="700723"/>
                  <a:pt x="1163316" y="712507"/>
                  <a:pt x="1139749" y="700723"/>
                </a:cubicBezTo>
                <a:lnTo>
                  <a:pt x="1139749" y="665369"/>
                </a:lnTo>
                <a:cubicBezTo>
                  <a:pt x="1163055" y="653324"/>
                  <a:pt x="1198147" y="677156"/>
                  <a:pt x="1221715" y="665369"/>
                </a:cubicBezTo>
                <a:cubicBezTo>
                  <a:pt x="1221715" y="653324"/>
                  <a:pt x="1221715" y="629493"/>
                  <a:pt x="1221715" y="617709"/>
                </a:cubicBezTo>
                <a:cubicBezTo>
                  <a:pt x="1221715" y="605926"/>
                  <a:pt x="1233237" y="605926"/>
                  <a:pt x="1245021" y="605926"/>
                </a:cubicBezTo>
                <a:cubicBezTo>
                  <a:pt x="1233237" y="605926"/>
                  <a:pt x="1209931" y="605926"/>
                  <a:pt x="1198147" y="605926"/>
                </a:cubicBezTo>
                <a:lnTo>
                  <a:pt x="1198147" y="592653"/>
                </a:lnTo>
                <a:lnTo>
                  <a:pt x="1226261" y="592084"/>
                </a:lnTo>
                <a:cubicBezTo>
                  <a:pt x="1277846" y="590018"/>
                  <a:pt x="1329292" y="586864"/>
                  <a:pt x="1380555" y="582412"/>
                </a:cubicBezTo>
                <a:cubicBezTo>
                  <a:pt x="1427431" y="570628"/>
                  <a:pt x="1392338" y="522968"/>
                  <a:pt x="1356985" y="487353"/>
                </a:cubicBezTo>
                <a:cubicBezTo>
                  <a:pt x="1368771" y="499137"/>
                  <a:pt x="1368771" y="463522"/>
                  <a:pt x="1380555" y="475567"/>
                </a:cubicBezTo>
                <a:cubicBezTo>
                  <a:pt x="1380555" y="439951"/>
                  <a:pt x="1356985" y="380508"/>
                  <a:pt x="1310111" y="368460"/>
                </a:cubicBezTo>
                <a:cubicBezTo>
                  <a:pt x="1321895" y="368460"/>
                  <a:pt x="1333417" y="368460"/>
                  <a:pt x="1345201" y="368460"/>
                </a:cubicBezTo>
                <a:cubicBezTo>
                  <a:pt x="1356985" y="356676"/>
                  <a:pt x="1345201" y="332845"/>
                  <a:pt x="1345201" y="309014"/>
                </a:cubicBezTo>
                <a:cubicBezTo>
                  <a:pt x="1333417" y="309014"/>
                  <a:pt x="1321633" y="309014"/>
                  <a:pt x="1321633" y="296969"/>
                </a:cubicBezTo>
                <a:cubicBezTo>
                  <a:pt x="1321633" y="285185"/>
                  <a:pt x="1321633" y="261354"/>
                  <a:pt x="1321633" y="249306"/>
                </a:cubicBezTo>
                <a:cubicBezTo>
                  <a:pt x="1333417" y="249306"/>
                  <a:pt x="1356723" y="249306"/>
                  <a:pt x="1368507" y="249306"/>
                </a:cubicBezTo>
                <a:cubicBezTo>
                  <a:pt x="1356723" y="249306"/>
                  <a:pt x="1345201" y="249306"/>
                  <a:pt x="1345201" y="237522"/>
                </a:cubicBezTo>
                <a:cubicBezTo>
                  <a:pt x="1345201" y="225738"/>
                  <a:pt x="1345201" y="201907"/>
                  <a:pt x="1345201" y="189862"/>
                </a:cubicBezTo>
                <a:cubicBezTo>
                  <a:pt x="1321633" y="178076"/>
                  <a:pt x="1286541" y="201907"/>
                  <a:pt x="1263235" y="189862"/>
                </a:cubicBezTo>
                <a:lnTo>
                  <a:pt x="1263235" y="154508"/>
                </a:lnTo>
                <a:cubicBezTo>
                  <a:pt x="1286802" y="142724"/>
                  <a:pt x="1321895" y="154508"/>
                  <a:pt x="1345201" y="154508"/>
                </a:cubicBezTo>
                <a:cubicBezTo>
                  <a:pt x="1333417" y="142724"/>
                  <a:pt x="1333417" y="130677"/>
                  <a:pt x="1333417" y="106845"/>
                </a:cubicBezTo>
                <a:cubicBezTo>
                  <a:pt x="1298324" y="95062"/>
                  <a:pt x="1262973" y="130677"/>
                  <a:pt x="1227881" y="95062"/>
                </a:cubicBezTo>
                <a:cubicBezTo>
                  <a:pt x="1239664" y="95062"/>
                  <a:pt x="1251187" y="95062"/>
                  <a:pt x="1262973" y="95062"/>
                </a:cubicBezTo>
                <a:cubicBezTo>
                  <a:pt x="1239664" y="35615"/>
                  <a:pt x="1181004" y="83278"/>
                  <a:pt x="1145914" y="71494"/>
                </a:cubicBezTo>
                <a:cubicBezTo>
                  <a:pt x="1029903" y="32211"/>
                  <a:pt x="887968" y="83278"/>
                  <a:pt x="770909" y="47663"/>
                </a:cubicBezTo>
                <a:cubicBezTo>
                  <a:pt x="630018" y="0"/>
                  <a:pt x="477608" y="0"/>
                  <a:pt x="336981" y="0"/>
                </a:cubicBezTo>
                <a:cubicBezTo>
                  <a:pt x="336981" y="23831"/>
                  <a:pt x="348765" y="59447"/>
                  <a:pt x="336981" y="71230"/>
                </a:cubicBezTo>
                <a:cubicBezTo>
                  <a:pt x="290105" y="106845"/>
                  <a:pt x="290105" y="154508"/>
                  <a:pt x="290105" y="201907"/>
                </a:cubicBezTo>
                <a:cubicBezTo>
                  <a:pt x="290105" y="225738"/>
                  <a:pt x="325195" y="201907"/>
                  <a:pt x="313672" y="225738"/>
                </a:cubicBezTo>
                <a:cubicBezTo>
                  <a:pt x="348765" y="225738"/>
                  <a:pt x="407425" y="237522"/>
                  <a:pt x="372333" y="261354"/>
                </a:cubicBezTo>
                <a:cubicBezTo>
                  <a:pt x="363495" y="279227"/>
                  <a:pt x="334917" y="270290"/>
                  <a:pt x="316320" y="279730"/>
                </a:cubicBezTo>
                <a:lnTo>
                  <a:pt x="308833" y="288839"/>
                </a:lnTo>
                <a:lnTo>
                  <a:pt x="14731" y="308435"/>
                </a:lnTo>
                <a:cubicBezTo>
                  <a:pt x="-8839" y="320219"/>
                  <a:pt x="2948" y="344050"/>
                  <a:pt x="2948" y="367879"/>
                </a:cubicBezTo>
                <a:cubicBezTo>
                  <a:pt x="49821" y="367879"/>
                  <a:pt x="96698" y="355834"/>
                  <a:pt x="131790" y="379665"/>
                </a:cubicBezTo>
                <a:cubicBezTo>
                  <a:pt x="143574" y="379665"/>
                  <a:pt x="120004" y="427325"/>
                  <a:pt x="131790" y="451157"/>
                </a:cubicBezTo>
                <a:cubicBezTo>
                  <a:pt x="143574" y="451157"/>
                  <a:pt x="166880" y="451157"/>
                  <a:pt x="178664" y="451157"/>
                </a:cubicBezTo>
                <a:cubicBezTo>
                  <a:pt x="181610" y="460126"/>
                  <a:pt x="182347" y="469078"/>
                  <a:pt x="181979" y="478019"/>
                </a:cubicBezTo>
                <a:lnTo>
                  <a:pt x="180528" y="489745"/>
                </a:lnTo>
                <a:lnTo>
                  <a:pt x="126434" y="487353"/>
                </a:lnTo>
                <a:cubicBezTo>
                  <a:pt x="126434" y="511182"/>
                  <a:pt x="114647" y="535013"/>
                  <a:pt x="138217" y="546797"/>
                </a:cubicBezTo>
                <a:lnTo>
                  <a:pt x="177567" y="549419"/>
                </a:lnTo>
                <a:lnTo>
                  <a:pt x="178664" y="558263"/>
                </a:lnTo>
                <a:cubicBezTo>
                  <a:pt x="190186" y="593878"/>
                  <a:pt x="237063" y="570047"/>
                  <a:pt x="248847" y="593878"/>
                </a:cubicBezTo>
                <a:cubicBezTo>
                  <a:pt x="283939" y="617709"/>
                  <a:pt x="225279" y="629493"/>
                  <a:pt x="190186" y="629493"/>
                </a:cubicBezTo>
                <a:cubicBezTo>
                  <a:pt x="201709" y="653324"/>
                  <a:pt x="166619" y="629493"/>
                  <a:pt x="166619" y="653324"/>
                </a:cubicBezTo>
                <a:cubicBezTo>
                  <a:pt x="166619" y="700723"/>
                  <a:pt x="166619" y="748386"/>
                  <a:pt x="213495" y="784001"/>
                </a:cubicBezTo>
                <a:cubicBezTo>
                  <a:pt x="225279" y="795784"/>
                  <a:pt x="213495" y="831400"/>
                  <a:pt x="213495" y="85523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>
          <a:xfrm>
            <a:off x="11548158" y="130457"/>
            <a:ext cx="363494" cy="420628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25400" tIns="25400" rIns="25400" bIns="2540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ru-RU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  <a:cs typeface="Arial" panose="020B0604020202020204" pitchFamily="34" charset="0"/>
              </a:rPr>
              <a:pPr/>
              <a:t>2</a:t>
            </a:fld>
            <a:endParaRPr 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Scrip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5637" y="505883"/>
            <a:ext cx="77992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Главная задача </a:t>
            </a:r>
            <a:r>
              <a:rPr lang="ru-RU" sz="2000" b="1" dirty="0">
                <a:solidFill>
                  <a:schemeClr val="bg1"/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- «Сохранение населения, здоровье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и благополучие людей». </a:t>
            </a:r>
            <a:endParaRPr lang="ru-RU" sz="2800" b="1" dirty="0">
              <a:solidFill>
                <a:schemeClr val="bg1"/>
              </a:solidFill>
              <a:latin typeface="Montserrat" panose="00000500000000000000" pitchFamily="2" charset="-52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26922" y="3913402"/>
            <a:ext cx="705525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ru-RU" dirty="0">
                <a:latin typeface="Montserrat" panose="00000500000000000000" pitchFamily="2" charset="-52"/>
              </a:rPr>
              <a:t>В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>
                <a:latin typeface="Montserrat" panose="00000500000000000000" pitchFamily="2" charset="-52"/>
              </a:rPr>
              <a:t>рамках работы со старшим поколением вовлечено в проект </a:t>
            </a:r>
            <a:r>
              <a:rPr lang="ru-RU" sz="2000" b="1" dirty="0">
                <a:solidFill>
                  <a:srgbClr val="FF6600"/>
                </a:solidFill>
                <a:latin typeface="Montserrat" panose="00000500000000000000" pitchFamily="2" charset="-52"/>
              </a:rPr>
              <a:t>более 200 тыс. людей </a:t>
            </a:r>
            <a:r>
              <a:rPr lang="ru-RU" dirty="0">
                <a:latin typeface="Montserrat" panose="00000500000000000000" pitchFamily="2" charset="-52"/>
              </a:rPr>
              <a:t>пожилого возраста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45096" y="1799598"/>
            <a:ext cx="101727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ru-RU" dirty="0">
                <a:latin typeface="Montserrat" panose="00000500000000000000" pitchFamily="2" charset="-52"/>
              </a:rPr>
              <a:t>Б</a:t>
            </a:r>
            <a:r>
              <a:rPr lang="ru-RU" dirty="0" smtClean="0">
                <a:latin typeface="Montserrat" panose="00000500000000000000" pitchFamily="2" charset="-52"/>
              </a:rPr>
              <a:t>олее </a:t>
            </a:r>
            <a:r>
              <a:rPr lang="ru-RU" sz="2000" b="1" dirty="0">
                <a:solidFill>
                  <a:srgbClr val="FF6600"/>
                </a:solidFill>
                <a:latin typeface="Montserrat" panose="00000500000000000000" pitchFamily="2" charset="-52"/>
              </a:rPr>
              <a:t>18,5 тыс. семей </a:t>
            </a:r>
            <a:r>
              <a:rPr lang="ru-RU" dirty="0">
                <a:latin typeface="Montserrat" panose="00000500000000000000" pitchFamily="2" charset="-52"/>
              </a:rPr>
              <a:t>с детьми ежемесячно получают финансовую </a:t>
            </a:r>
            <a:r>
              <a:rPr lang="ru-RU" dirty="0" smtClean="0">
                <a:latin typeface="Montserrat" panose="00000500000000000000" pitchFamily="2" charset="-52"/>
              </a:rPr>
              <a:t>поддержку 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5734" y="2709423"/>
            <a:ext cx="926210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ru-RU" dirty="0" smtClean="0">
                <a:latin typeface="Montserrat" panose="00000500000000000000" pitchFamily="2" charset="-52"/>
              </a:rPr>
              <a:t>Обеспечена </a:t>
            </a:r>
            <a:r>
              <a:rPr lang="ru-RU" sz="2000" b="1" dirty="0">
                <a:solidFill>
                  <a:srgbClr val="FF6600"/>
                </a:solidFill>
                <a:latin typeface="Montserrat" panose="00000500000000000000" pitchFamily="2" charset="-52"/>
              </a:rPr>
              <a:t>100 %</a:t>
            </a:r>
            <a:r>
              <a:rPr lang="ru-RU" dirty="0">
                <a:latin typeface="Montserrat" panose="00000500000000000000" pitchFamily="2" charset="-52"/>
              </a:rPr>
              <a:t> доступность дошкольного образования для детей </a:t>
            </a:r>
          </a:p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ru-RU" dirty="0">
                <a:latin typeface="Montserrat" panose="00000500000000000000" pitchFamily="2" charset="-52"/>
              </a:rPr>
              <a:t>в возрасте от 1,5 до 3 лет;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391887" y="4117377"/>
            <a:ext cx="3153366" cy="2155770"/>
            <a:chOff x="340348" y="1547048"/>
            <a:chExt cx="5220229" cy="3660279"/>
          </a:xfrm>
        </p:grpSpPr>
        <p:sp>
          <p:nvSpPr>
            <p:cNvPr id="22" name="Полилиния 21"/>
            <p:cNvSpPr/>
            <p:nvPr/>
          </p:nvSpPr>
          <p:spPr>
            <a:xfrm>
              <a:off x="780288" y="1706880"/>
              <a:ext cx="4498848" cy="2974848"/>
            </a:xfrm>
            <a:custGeom>
              <a:avLst/>
              <a:gdLst>
                <a:gd name="connsiteX0" fmla="*/ 390144 w 4498848"/>
                <a:gd name="connsiteY0" fmla="*/ 1243584 h 2974848"/>
                <a:gd name="connsiteX1" fmla="*/ 0 w 4498848"/>
                <a:gd name="connsiteY1" fmla="*/ 1048512 h 2974848"/>
                <a:gd name="connsiteX2" fmla="*/ 0 w 4498848"/>
                <a:gd name="connsiteY2" fmla="*/ 0 h 2974848"/>
                <a:gd name="connsiteX3" fmla="*/ 3267456 w 4498848"/>
                <a:gd name="connsiteY3" fmla="*/ 12192 h 2974848"/>
                <a:gd name="connsiteX4" fmla="*/ 4498848 w 4498848"/>
                <a:gd name="connsiteY4" fmla="*/ 2974848 h 2974848"/>
                <a:gd name="connsiteX5" fmla="*/ 3316224 w 4498848"/>
                <a:gd name="connsiteY5" fmla="*/ 804672 h 2974848"/>
                <a:gd name="connsiteX6" fmla="*/ 414528 w 4498848"/>
                <a:gd name="connsiteY6" fmla="*/ 816864 h 2974848"/>
                <a:gd name="connsiteX7" fmla="*/ 390144 w 4498848"/>
                <a:gd name="connsiteY7" fmla="*/ 1243584 h 297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8848" h="2974848">
                  <a:moveTo>
                    <a:pt x="390144" y="1243584"/>
                  </a:moveTo>
                  <a:lnTo>
                    <a:pt x="0" y="1048512"/>
                  </a:lnTo>
                  <a:lnTo>
                    <a:pt x="0" y="0"/>
                  </a:lnTo>
                  <a:lnTo>
                    <a:pt x="3267456" y="12192"/>
                  </a:lnTo>
                  <a:lnTo>
                    <a:pt x="4498848" y="2974848"/>
                  </a:lnTo>
                  <a:lnTo>
                    <a:pt x="3316224" y="804672"/>
                  </a:lnTo>
                  <a:lnTo>
                    <a:pt x="414528" y="816864"/>
                  </a:lnTo>
                  <a:lnTo>
                    <a:pt x="390144" y="1243584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23" name="Picture 2" descr="E:\Рабочий Стол\мин демограф\2c81831fa64b18e2487f89c5f19ff27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348" y="1547048"/>
              <a:ext cx="5220229" cy="3660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Прямоугольник 23"/>
          <p:cNvSpPr/>
          <p:nvPr/>
        </p:nvSpPr>
        <p:spPr>
          <a:xfrm>
            <a:off x="6171865" y="5426752"/>
            <a:ext cx="551502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ru-RU" dirty="0">
                <a:latin typeface="Montserrat" panose="00000500000000000000" pitchFamily="2" charset="-52"/>
              </a:rPr>
              <a:t>В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>
                <a:latin typeface="Montserrat" panose="00000500000000000000" pitchFamily="2" charset="-52"/>
              </a:rPr>
              <a:t>рамках работы со старшим поколением вовлечено в проект </a:t>
            </a:r>
            <a:r>
              <a:rPr lang="ru-RU" sz="2000" b="1" dirty="0">
                <a:solidFill>
                  <a:srgbClr val="FF6600"/>
                </a:solidFill>
                <a:latin typeface="Montserrat" panose="00000500000000000000" pitchFamily="2" charset="-52"/>
              </a:rPr>
              <a:t>более 200 тыс. людей </a:t>
            </a:r>
            <a:r>
              <a:rPr lang="ru-RU" dirty="0">
                <a:latin typeface="Montserrat" panose="00000500000000000000" pitchFamily="2" charset="-52"/>
              </a:rPr>
              <a:t>пожилого возраста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342307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1E404F7-A138-2B4D-9DA6-CC77C3693F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4" t="8641" r="8589" b="8641"/>
          <a:stretch/>
        </p:blipFill>
        <p:spPr>
          <a:xfrm>
            <a:off x="5323609" y="0"/>
            <a:ext cx="5543383" cy="3912568"/>
          </a:xfrm>
          <a:custGeom>
            <a:avLst/>
            <a:gdLst>
              <a:gd name="connsiteX0" fmla="*/ 2656508 w 4686252"/>
              <a:gd name="connsiteY0" fmla="*/ 3615629 h 4029164"/>
              <a:gd name="connsiteX1" fmla="*/ 2675964 w 4686252"/>
              <a:gd name="connsiteY1" fmla="*/ 3622653 h 4029164"/>
              <a:gd name="connsiteX2" fmla="*/ 2672121 w 4686252"/>
              <a:gd name="connsiteY2" fmla="*/ 3623461 h 4029164"/>
              <a:gd name="connsiteX3" fmla="*/ 1900747 w 4686252"/>
              <a:gd name="connsiteY3" fmla="*/ 3476171 h 4029164"/>
              <a:gd name="connsiteX4" fmla="*/ 1899831 w 4686252"/>
              <a:gd name="connsiteY4" fmla="*/ 3476674 h 4029164"/>
              <a:gd name="connsiteX5" fmla="*/ 1899797 w 4686252"/>
              <a:gd name="connsiteY5" fmla="*/ 3476400 h 4029164"/>
              <a:gd name="connsiteX6" fmla="*/ 1895281 w 4686252"/>
              <a:gd name="connsiteY6" fmla="*/ 3321640 h 4029164"/>
              <a:gd name="connsiteX7" fmla="*/ 1893887 w 4686252"/>
              <a:gd name="connsiteY7" fmla="*/ 3322590 h 4029164"/>
              <a:gd name="connsiteX8" fmla="*/ 1893668 w 4686252"/>
              <a:gd name="connsiteY8" fmla="*/ 3322541 h 4029164"/>
              <a:gd name="connsiteX9" fmla="*/ 624114 w 4686252"/>
              <a:gd name="connsiteY9" fmla="*/ 1314598 h 4029164"/>
              <a:gd name="connsiteX10" fmla="*/ 622579 w 4686252"/>
              <a:gd name="connsiteY10" fmla="*/ 1315168 h 4029164"/>
              <a:gd name="connsiteX11" fmla="*/ 622502 w 4686252"/>
              <a:gd name="connsiteY11" fmla="*/ 1315035 h 4029164"/>
              <a:gd name="connsiteX12" fmla="*/ 27194 w 4686252"/>
              <a:gd name="connsiteY12" fmla="*/ 0 h 4029164"/>
              <a:gd name="connsiteX13" fmla="*/ 4684266 w 4686252"/>
              <a:gd name="connsiteY13" fmla="*/ 0 h 4029164"/>
              <a:gd name="connsiteX14" fmla="*/ 4669021 w 4686252"/>
              <a:gd name="connsiteY14" fmla="*/ 10788 h 4029164"/>
              <a:gd name="connsiteX15" fmla="*/ 4685036 w 4686252"/>
              <a:gd name="connsiteY15" fmla="*/ 35370 h 4029164"/>
              <a:gd name="connsiteX16" fmla="*/ 4686252 w 4686252"/>
              <a:gd name="connsiteY16" fmla="*/ 35865 h 4029164"/>
              <a:gd name="connsiteX17" fmla="*/ 4677702 w 4686252"/>
              <a:gd name="connsiteY17" fmla="*/ 38896 h 4029164"/>
              <a:gd name="connsiteX18" fmla="*/ 4681614 w 4686252"/>
              <a:gd name="connsiteY18" fmla="*/ 40805 h 4029164"/>
              <a:gd name="connsiteX19" fmla="*/ 4646619 w 4686252"/>
              <a:gd name="connsiteY19" fmla="*/ 43875 h 4029164"/>
              <a:gd name="connsiteX20" fmla="*/ 4614892 w 4686252"/>
              <a:gd name="connsiteY20" fmla="*/ 102448 h 4029164"/>
              <a:gd name="connsiteX21" fmla="*/ 4629594 w 4686252"/>
              <a:gd name="connsiteY21" fmla="*/ 111425 h 4029164"/>
              <a:gd name="connsiteX22" fmla="*/ 4619919 w 4686252"/>
              <a:gd name="connsiteY22" fmla="*/ 113460 h 4029164"/>
              <a:gd name="connsiteX23" fmla="*/ 4597030 w 4686252"/>
              <a:gd name="connsiteY23" fmla="*/ 101978 h 4029164"/>
              <a:gd name="connsiteX24" fmla="*/ 4629163 w 4686252"/>
              <a:gd name="connsiteY24" fmla="*/ 120530 h 4029164"/>
              <a:gd name="connsiteX25" fmla="*/ 4660258 w 4686252"/>
              <a:gd name="connsiteY25" fmla="*/ 138483 h 4029164"/>
              <a:gd name="connsiteX26" fmla="*/ 4646983 w 4686252"/>
              <a:gd name="connsiteY26" fmla="*/ 162113 h 4029164"/>
              <a:gd name="connsiteX27" fmla="*/ 4645345 w 4686252"/>
              <a:gd name="connsiteY27" fmla="*/ 166243 h 4029164"/>
              <a:gd name="connsiteX28" fmla="*/ 4637250 w 4686252"/>
              <a:gd name="connsiteY28" fmla="*/ 180025 h 4029164"/>
              <a:gd name="connsiteX29" fmla="*/ 4598969 w 4686252"/>
              <a:gd name="connsiteY29" fmla="*/ 171783 h 4029164"/>
              <a:gd name="connsiteX30" fmla="*/ 4575501 w 4686252"/>
              <a:gd name="connsiteY30" fmla="*/ 197623 h 4029164"/>
              <a:gd name="connsiteX31" fmla="*/ 4571155 w 4686252"/>
              <a:gd name="connsiteY31" fmla="*/ 213786 h 4029164"/>
              <a:gd name="connsiteX32" fmla="*/ 4547297 w 4686252"/>
              <a:gd name="connsiteY32" fmla="*/ 207073 h 4029164"/>
              <a:gd name="connsiteX33" fmla="*/ 4513420 w 4686252"/>
              <a:gd name="connsiteY33" fmla="*/ 249241 h 4029164"/>
              <a:gd name="connsiteX34" fmla="*/ 4517282 w 4686252"/>
              <a:gd name="connsiteY34" fmla="*/ 250222 h 4029164"/>
              <a:gd name="connsiteX35" fmla="*/ 4465921 w 4686252"/>
              <a:gd name="connsiteY35" fmla="*/ 286566 h 4029164"/>
              <a:gd name="connsiteX36" fmla="*/ 4481937 w 4686252"/>
              <a:gd name="connsiteY36" fmla="*/ 311148 h 4029164"/>
              <a:gd name="connsiteX37" fmla="*/ 4491653 w 4686252"/>
              <a:gd name="connsiteY37" fmla="*/ 315095 h 4029164"/>
              <a:gd name="connsiteX38" fmla="*/ 4491539 w 4686252"/>
              <a:gd name="connsiteY38" fmla="*/ 315441 h 4029164"/>
              <a:gd name="connsiteX39" fmla="*/ 4443519 w 4686252"/>
              <a:gd name="connsiteY39" fmla="*/ 319653 h 4029164"/>
              <a:gd name="connsiteX40" fmla="*/ 4411793 w 4686252"/>
              <a:gd name="connsiteY40" fmla="*/ 378226 h 4029164"/>
              <a:gd name="connsiteX41" fmla="*/ 4460644 w 4686252"/>
              <a:gd name="connsiteY41" fmla="*/ 408055 h 4029164"/>
              <a:gd name="connsiteX42" fmla="*/ 4450283 w 4686252"/>
              <a:gd name="connsiteY42" fmla="*/ 426499 h 4029164"/>
              <a:gd name="connsiteX43" fmla="*/ 4448374 w 4686252"/>
              <a:gd name="connsiteY43" fmla="*/ 425662 h 4029164"/>
              <a:gd name="connsiteX44" fmla="*/ 4424027 w 4686252"/>
              <a:gd name="connsiteY44" fmla="*/ 466432 h 4029164"/>
              <a:gd name="connsiteX45" fmla="*/ 4385743 w 4686252"/>
              <a:gd name="connsiteY45" fmla="*/ 458189 h 4029164"/>
              <a:gd name="connsiteX46" fmla="*/ 4417875 w 4686252"/>
              <a:gd name="connsiteY46" fmla="*/ 476741 h 4029164"/>
              <a:gd name="connsiteX47" fmla="*/ 4436349 w 4686252"/>
              <a:gd name="connsiteY47" fmla="*/ 487407 h 4029164"/>
              <a:gd name="connsiteX48" fmla="*/ 4400099 w 4686252"/>
              <a:gd name="connsiteY48" fmla="*/ 501709 h 4029164"/>
              <a:gd name="connsiteX49" fmla="*/ 4352285 w 4686252"/>
              <a:gd name="connsiteY49" fmla="*/ 555767 h 4029164"/>
              <a:gd name="connsiteX50" fmla="*/ 4363190 w 4686252"/>
              <a:gd name="connsiteY50" fmla="*/ 557644 h 4029164"/>
              <a:gd name="connsiteX51" fmla="*/ 4359869 w 4686252"/>
              <a:gd name="connsiteY51" fmla="*/ 569997 h 4029164"/>
              <a:gd name="connsiteX52" fmla="*/ 4336011 w 4686252"/>
              <a:gd name="connsiteY52" fmla="*/ 563284 h 4029164"/>
              <a:gd name="connsiteX53" fmla="*/ 4302132 w 4686252"/>
              <a:gd name="connsiteY53" fmla="*/ 605452 h 4029164"/>
              <a:gd name="connsiteX54" fmla="*/ 4305995 w 4686252"/>
              <a:gd name="connsiteY54" fmla="*/ 606432 h 4029164"/>
              <a:gd name="connsiteX55" fmla="*/ 4254634 w 4686252"/>
              <a:gd name="connsiteY55" fmla="*/ 642777 h 4029164"/>
              <a:gd name="connsiteX56" fmla="*/ 4270649 w 4686252"/>
              <a:gd name="connsiteY56" fmla="*/ 667359 h 4029164"/>
              <a:gd name="connsiteX57" fmla="*/ 4280366 w 4686252"/>
              <a:gd name="connsiteY57" fmla="*/ 671306 h 4029164"/>
              <a:gd name="connsiteX58" fmla="*/ 4280252 w 4686252"/>
              <a:gd name="connsiteY58" fmla="*/ 671652 h 4029164"/>
              <a:gd name="connsiteX59" fmla="*/ 4232232 w 4686252"/>
              <a:gd name="connsiteY59" fmla="*/ 675865 h 4029164"/>
              <a:gd name="connsiteX60" fmla="*/ 4200505 w 4686252"/>
              <a:gd name="connsiteY60" fmla="*/ 734437 h 4029164"/>
              <a:gd name="connsiteX61" fmla="*/ 4249357 w 4686252"/>
              <a:gd name="connsiteY61" fmla="*/ 764266 h 4029164"/>
              <a:gd name="connsiteX62" fmla="*/ 4232596 w 4686252"/>
              <a:gd name="connsiteY62" fmla="*/ 794102 h 4029164"/>
              <a:gd name="connsiteX63" fmla="*/ 4230925 w 4686252"/>
              <a:gd name="connsiteY63" fmla="*/ 821775 h 4029164"/>
              <a:gd name="connsiteX64" fmla="*/ 4284853 w 4686252"/>
              <a:gd name="connsiteY64" fmla="*/ 839598 h 4029164"/>
              <a:gd name="connsiteX65" fmla="*/ 4140998 w 4686252"/>
              <a:gd name="connsiteY65" fmla="*/ 911978 h 4029164"/>
              <a:gd name="connsiteX66" fmla="*/ 4173017 w 4686252"/>
              <a:gd name="connsiteY66" fmla="*/ 935755 h 4029164"/>
              <a:gd name="connsiteX67" fmla="*/ 4105349 w 4686252"/>
              <a:gd name="connsiteY67" fmla="*/ 1019829 h 4029164"/>
              <a:gd name="connsiteX68" fmla="*/ 4123966 w 4686252"/>
              <a:gd name="connsiteY68" fmla="*/ 1026549 h 4029164"/>
              <a:gd name="connsiteX69" fmla="*/ 4105795 w 4686252"/>
              <a:gd name="connsiteY69" fmla="*/ 1038266 h 4029164"/>
              <a:gd name="connsiteX70" fmla="*/ 4109657 w 4686252"/>
              <a:gd name="connsiteY70" fmla="*/ 1039246 h 4029164"/>
              <a:gd name="connsiteX71" fmla="*/ 4058295 w 4686252"/>
              <a:gd name="connsiteY71" fmla="*/ 1075592 h 4029164"/>
              <a:gd name="connsiteX72" fmla="*/ 4074311 w 4686252"/>
              <a:gd name="connsiteY72" fmla="*/ 1100174 h 4029164"/>
              <a:gd name="connsiteX73" fmla="*/ 4084028 w 4686252"/>
              <a:gd name="connsiteY73" fmla="*/ 1104119 h 4029164"/>
              <a:gd name="connsiteX74" fmla="*/ 4083914 w 4686252"/>
              <a:gd name="connsiteY74" fmla="*/ 1104465 h 4029164"/>
              <a:gd name="connsiteX75" fmla="*/ 4035895 w 4686252"/>
              <a:gd name="connsiteY75" fmla="*/ 1108679 h 4029164"/>
              <a:gd name="connsiteX76" fmla="*/ 4004168 w 4686252"/>
              <a:gd name="connsiteY76" fmla="*/ 1167252 h 4029164"/>
              <a:gd name="connsiteX77" fmla="*/ 4053019 w 4686252"/>
              <a:gd name="connsiteY77" fmla="*/ 1197081 h 4029164"/>
              <a:gd name="connsiteX78" fmla="*/ 4037157 w 4686252"/>
              <a:gd name="connsiteY78" fmla="*/ 1225315 h 4029164"/>
              <a:gd name="connsiteX79" fmla="*/ 4017071 w 4686252"/>
              <a:gd name="connsiteY79" fmla="*/ 1216512 h 4029164"/>
              <a:gd name="connsiteX80" fmla="*/ 3992725 w 4686252"/>
              <a:gd name="connsiteY80" fmla="*/ 1257282 h 4029164"/>
              <a:gd name="connsiteX81" fmla="*/ 3954441 w 4686252"/>
              <a:gd name="connsiteY81" fmla="*/ 1249038 h 4029164"/>
              <a:gd name="connsiteX82" fmla="*/ 3986574 w 4686252"/>
              <a:gd name="connsiteY82" fmla="*/ 1267590 h 4029164"/>
              <a:gd name="connsiteX83" fmla="*/ 4012783 w 4686252"/>
              <a:gd name="connsiteY83" fmla="*/ 1282722 h 4029164"/>
              <a:gd name="connsiteX84" fmla="*/ 3992474 w 4686252"/>
              <a:gd name="connsiteY84" fmla="*/ 1290735 h 4029164"/>
              <a:gd name="connsiteX85" fmla="*/ 3961436 w 4686252"/>
              <a:gd name="connsiteY85" fmla="*/ 1316671 h 4029164"/>
              <a:gd name="connsiteX86" fmla="*/ 3959274 w 4686252"/>
              <a:gd name="connsiteY86" fmla="*/ 1320296 h 4029164"/>
              <a:gd name="connsiteX87" fmla="*/ 3956380 w 4686252"/>
              <a:gd name="connsiteY87" fmla="*/ 1318844 h 4029164"/>
              <a:gd name="connsiteX88" fmla="*/ 3932911 w 4686252"/>
              <a:gd name="connsiteY88" fmla="*/ 1344684 h 4029164"/>
              <a:gd name="connsiteX89" fmla="*/ 3928566 w 4686252"/>
              <a:gd name="connsiteY89" fmla="*/ 1360846 h 4029164"/>
              <a:gd name="connsiteX90" fmla="*/ 3904708 w 4686252"/>
              <a:gd name="connsiteY90" fmla="*/ 1354134 h 4029164"/>
              <a:gd name="connsiteX91" fmla="*/ 3870831 w 4686252"/>
              <a:gd name="connsiteY91" fmla="*/ 1396302 h 4029164"/>
              <a:gd name="connsiteX92" fmla="*/ 3874693 w 4686252"/>
              <a:gd name="connsiteY92" fmla="*/ 1397282 h 4029164"/>
              <a:gd name="connsiteX93" fmla="*/ 3823331 w 4686252"/>
              <a:gd name="connsiteY93" fmla="*/ 1433627 h 4029164"/>
              <a:gd name="connsiteX94" fmla="*/ 3839347 w 4686252"/>
              <a:gd name="connsiteY94" fmla="*/ 1458209 h 4029164"/>
              <a:gd name="connsiteX95" fmla="*/ 3849064 w 4686252"/>
              <a:gd name="connsiteY95" fmla="*/ 1462155 h 4029164"/>
              <a:gd name="connsiteX96" fmla="*/ 3848950 w 4686252"/>
              <a:gd name="connsiteY96" fmla="*/ 1462501 h 4029164"/>
              <a:gd name="connsiteX97" fmla="*/ 3800931 w 4686252"/>
              <a:gd name="connsiteY97" fmla="*/ 1466714 h 4029164"/>
              <a:gd name="connsiteX98" fmla="*/ 3769204 w 4686252"/>
              <a:gd name="connsiteY98" fmla="*/ 1525287 h 4029164"/>
              <a:gd name="connsiteX99" fmla="*/ 3818055 w 4686252"/>
              <a:gd name="connsiteY99" fmla="*/ 1555116 h 4029164"/>
              <a:gd name="connsiteX100" fmla="*/ 3801293 w 4686252"/>
              <a:gd name="connsiteY100" fmla="*/ 1584952 h 4029164"/>
              <a:gd name="connsiteX101" fmla="*/ 3799624 w 4686252"/>
              <a:gd name="connsiteY101" fmla="*/ 1612624 h 4029164"/>
              <a:gd name="connsiteX102" fmla="*/ 3834822 w 4686252"/>
              <a:gd name="connsiteY102" fmla="*/ 1624258 h 4029164"/>
              <a:gd name="connsiteX103" fmla="*/ 3833815 w 4686252"/>
              <a:gd name="connsiteY103" fmla="*/ 1625923 h 4029164"/>
              <a:gd name="connsiteX104" fmla="*/ 3830812 w 4686252"/>
              <a:gd name="connsiteY104" fmla="*/ 1631015 h 4029164"/>
              <a:gd name="connsiteX105" fmla="*/ 3800604 w 4686252"/>
              <a:gd name="connsiteY105" fmla="*/ 1631768 h 4029164"/>
              <a:gd name="connsiteX106" fmla="*/ 3784038 w 4686252"/>
              <a:gd name="connsiteY106" fmla="*/ 1638304 h 4029164"/>
              <a:gd name="connsiteX107" fmla="*/ 3783521 w 4686252"/>
              <a:gd name="connsiteY107" fmla="*/ 1638044 h 4029164"/>
              <a:gd name="connsiteX108" fmla="*/ 3783997 w 4686252"/>
              <a:gd name="connsiteY108" fmla="*/ 1638320 h 4029164"/>
              <a:gd name="connsiteX109" fmla="*/ 3757510 w 4686252"/>
              <a:gd name="connsiteY109" fmla="*/ 1648770 h 4029164"/>
              <a:gd name="connsiteX110" fmla="*/ 3709696 w 4686252"/>
              <a:gd name="connsiteY110" fmla="*/ 1702827 h 4029164"/>
              <a:gd name="connsiteX111" fmla="*/ 3741715 w 4686252"/>
              <a:gd name="connsiteY111" fmla="*/ 1726606 h 4029164"/>
              <a:gd name="connsiteX112" fmla="*/ 3654665 w 4686252"/>
              <a:gd name="connsiteY112" fmla="*/ 1797547 h 4029164"/>
              <a:gd name="connsiteX113" fmla="*/ 3671624 w 4686252"/>
              <a:gd name="connsiteY113" fmla="*/ 1809037 h 4029164"/>
              <a:gd name="connsiteX114" fmla="*/ 3652412 w 4686252"/>
              <a:gd name="connsiteY114" fmla="*/ 1822633 h 4029164"/>
              <a:gd name="connsiteX115" fmla="*/ 3668427 w 4686252"/>
              <a:gd name="connsiteY115" fmla="*/ 1847216 h 4029164"/>
              <a:gd name="connsiteX116" fmla="*/ 3678144 w 4686252"/>
              <a:gd name="connsiteY116" fmla="*/ 1851162 h 4029164"/>
              <a:gd name="connsiteX117" fmla="*/ 3678030 w 4686252"/>
              <a:gd name="connsiteY117" fmla="*/ 1851508 h 4029164"/>
              <a:gd name="connsiteX118" fmla="*/ 3630010 w 4686252"/>
              <a:gd name="connsiteY118" fmla="*/ 1855720 h 4029164"/>
              <a:gd name="connsiteX119" fmla="*/ 3598284 w 4686252"/>
              <a:gd name="connsiteY119" fmla="*/ 1914294 h 4029164"/>
              <a:gd name="connsiteX120" fmla="*/ 3647135 w 4686252"/>
              <a:gd name="connsiteY120" fmla="*/ 1944122 h 4029164"/>
              <a:gd name="connsiteX121" fmla="*/ 3630373 w 4686252"/>
              <a:gd name="connsiteY121" fmla="*/ 1973958 h 4029164"/>
              <a:gd name="connsiteX122" fmla="*/ 3628703 w 4686252"/>
              <a:gd name="connsiteY122" fmla="*/ 2001630 h 4029164"/>
              <a:gd name="connsiteX123" fmla="*/ 3676349 w 4686252"/>
              <a:gd name="connsiteY123" fmla="*/ 2017379 h 4029164"/>
              <a:gd name="connsiteX124" fmla="*/ 3675035 w 4686252"/>
              <a:gd name="connsiteY124" fmla="*/ 2019644 h 4029164"/>
              <a:gd name="connsiteX125" fmla="*/ 3640730 w 4686252"/>
              <a:gd name="connsiteY125" fmla="*/ 2020498 h 4029164"/>
              <a:gd name="connsiteX126" fmla="*/ 3618946 w 4686252"/>
              <a:gd name="connsiteY126" fmla="*/ 2004380 h 4029164"/>
              <a:gd name="connsiteX127" fmla="*/ 3581810 w 4686252"/>
              <a:gd name="connsiteY127" fmla="*/ 1985189 h 4029164"/>
              <a:gd name="connsiteX128" fmla="*/ 3541474 w 4686252"/>
              <a:gd name="connsiteY128" fmla="*/ 2016731 h 4029164"/>
              <a:gd name="connsiteX129" fmla="*/ 3585859 w 4686252"/>
              <a:gd name="connsiteY129" fmla="*/ 2038386 h 4029164"/>
              <a:gd name="connsiteX130" fmla="*/ 3556404 w 4686252"/>
              <a:gd name="connsiteY130" fmla="*/ 2063000 h 4029164"/>
              <a:gd name="connsiteX131" fmla="*/ 3551802 w 4686252"/>
              <a:gd name="connsiteY131" fmla="*/ 2059719 h 4029164"/>
              <a:gd name="connsiteX132" fmla="*/ 3523432 w 4686252"/>
              <a:gd name="connsiteY132" fmla="*/ 2047285 h 4029164"/>
              <a:gd name="connsiteX133" fmla="*/ 3499086 w 4686252"/>
              <a:gd name="connsiteY133" fmla="*/ 2088056 h 4029164"/>
              <a:gd name="connsiteX134" fmla="*/ 3460802 w 4686252"/>
              <a:gd name="connsiteY134" fmla="*/ 2079812 h 4029164"/>
              <a:gd name="connsiteX135" fmla="*/ 3525067 w 4686252"/>
              <a:gd name="connsiteY135" fmla="*/ 2116913 h 4029164"/>
              <a:gd name="connsiteX136" fmla="*/ 3513632 w 4686252"/>
              <a:gd name="connsiteY136" fmla="*/ 2136386 h 4029164"/>
              <a:gd name="connsiteX137" fmla="*/ 3486694 w 4686252"/>
              <a:gd name="connsiteY137" fmla="*/ 2151038 h 4029164"/>
              <a:gd name="connsiteX138" fmla="*/ 3482594 w 4686252"/>
              <a:gd name="connsiteY138" fmla="*/ 2159574 h 4029164"/>
              <a:gd name="connsiteX139" fmla="*/ 3462741 w 4686252"/>
              <a:gd name="connsiteY139" fmla="*/ 2149615 h 4029164"/>
              <a:gd name="connsiteX140" fmla="*/ 3439273 w 4686252"/>
              <a:gd name="connsiteY140" fmla="*/ 2175455 h 4029164"/>
              <a:gd name="connsiteX141" fmla="*/ 3434927 w 4686252"/>
              <a:gd name="connsiteY141" fmla="*/ 2191618 h 4029164"/>
              <a:gd name="connsiteX142" fmla="*/ 3411069 w 4686252"/>
              <a:gd name="connsiteY142" fmla="*/ 2184905 h 4029164"/>
              <a:gd name="connsiteX143" fmla="*/ 3377192 w 4686252"/>
              <a:gd name="connsiteY143" fmla="*/ 2227073 h 4029164"/>
              <a:gd name="connsiteX144" fmla="*/ 3381054 w 4686252"/>
              <a:gd name="connsiteY144" fmla="*/ 2228054 h 4029164"/>
              <a:gd name="connsiteX145" fmla="*/ 3329693 w 4686252"/>
              <a:gd name="connsiteY145" fmla="*/ 2264398 h 4029164"/>
              <a:gd name="connsiteX146" fmla="*/ 3345708 w 4686252"/>
              <a:gd name="connsiteY146" fmla="*/ 2288981 h 4029164"/>
              <a:gd name="connsiteX147" fmla="*/ 3355425 w 4686252"/>
              <a:gd name="connsiteY147" fmla="*/ 2292927 h 4029164"/>
              <a:gd name="connsiteX148" fmla="*/ 3355311 w 4686252"/>
              <a:gd name="connsiteY148" fmla="*/ 2293273 h 4029164"/>
              <a:gd name="connsiteX149" fmla="*/ 3307291 w 4686252"/>
              <a:gd name="connsiteY149" fmla="*/ 2297485 h 4029164"/>
              <a:gd name="connsiteX150" fmla="*/ 3275565 w 4686252"/>
              <a:gd name="connsiteY150" fmla="*/ 2356058 h 4029164"/>
              <a:gd name="connsiteX151" fmla="*/ 3324416 w 4686252"/>
              <a:gd name="connsiteY151" fmla="*/ 2385887 h 4029164"/>
              <a:gd name="connsiteX152" fmla="*/ 3307654 w 4686252"/>
              <a:gd name="connsiteY152" fmla="*/ 2415723 h 4029164"/>
              <a:gd name="connsiteX153" fmla="*/ 3305985 w 4686252"/>
              <a:gd name="connsiteY153" fmla="*/ 2443396 h 4029164"/>
              <a:gd name="connsiteX154" fmla="*/ 3359912 w 4686252"/>
              <a:gd name="connsiteY154" fmla="*/ 2461220 h 4029164"/>
              <a:gd name="connsiteX155" fmla="*/ 3216057 w 4686252"/>
              <a:gd name="connsiteY155" fmla="*/ 2533598 h 4029164"/>
              <a:gd name="connsiteX156" fmla="*/ 3248076 w 4686252"/>
              <a:gd name="connsiteY156" fmla="*/ 2557376 h 4029164"/>
              <a:gd name="connsiteX157" fmla="*/ 3239067 w 4686252"/>
              <a:gd name="connsiteY157" fmla="*/ 2560338 h 4029164"/>
              <a:gd name="connsiteX158" fmla="*/ 3231285 w 4686252"/>
              <a:gd name="connsiteY158" fmla="*/ 2556434 h 4029164"/>
              <a:gd name="connsiteX159" fmla="*/ 3238417 w 4686252"/>
              <a:gd name="connsiteY159" fmla="*/ 2560551 h 4029164"/>
              <a:gd name="connsiteX160" fmla="*/ 3200145 w 4686252"/>
              <a:gd name="connsiteY160" fmla="*/ 2573133 h 4029164"/>
              <a:gd name="connsiteX161" fmla="*/ 3180408 w 4686252"/>
              <a:gd name="connsiteY161" fmla="*/ 2641450 h 4029164"/>
              <a:gd name="connsiteX162" fmla="*/ 3209780 w 4686252"/>
              <a:gd name="connsiteY162" fmla="*/ 2652053 h 4029164"/>
              <a:gd name="connsiteX163" fmla="*/ 3209755 w 4686252"/>
              <a:gd name="connsiteY163" fmla="*/ 2652079 h 4029164"/>
              <a:gd name="connsiteX164" fmla="*/ 3205409 w 4686252"/>
              <a:gd name="connsiteY164" fmla="*/ 2668242 h 4029164"/>
              <a:gd name="connsiteX165" fmla="*/ 3181551 w 4686252"/>
              <a:gd name="connsiteY165" fmla="*/ 2661529 h 4029164"/>
              <a:gd name="connsiteX166" fmla="*/ 3147674 w 4686252"/>
              <a:gd name="connsiteY166" fmla="*/ 2703697 h 4029164"/>
              <a:gd name="connsiteX167" fmla="*/ 3151536 w 4686252"/>
              <a:gd name="connsiteY167" fmla="*/ 2704678 h 4029164"/>
              <a:gd name="connsiteX168" fmla="*/ 3100174 w 4686252"/>
              <a:gd name="connsiteY168" fmla="*/ 2741022 h 4029164"/>
              <a:gd name="connsiteX169" fmla="*/ 3116190 w 4686252"/>
              <a:gd name="connsiteY169" fmla="*/ 2765605 h 4029164"/>
              <a:gd name="connsiteX170" fmla="*/ 3125907 w 4686252"/>
              <a:gd name="connsiteY170" fmla="*/ 2769550 h 4029164"/>
              <a:gd name="connsiteX171" fmla="*/ 3125793 w 4686252"/>
              <a:gd name="connsiteY171" fmla="*/ 2769897 h 4029164"/>
              <a:gd name="connsiteX172" fmla="*/ 3077773 w 4686252"/>
              <a:gd name="connsiteY172" fmla="*/ 2774109 h 4029164"/>
              <a:gd name="connsiteX173" fmla="*/ 3046047 w 4686252"/>
              <a:gd name="connsiteY173" fmla="*/ 2832682 h 4029164"/>
              <a:gd name="connsiteX174" fmla="*/ 3094898 w 4686252"/>
              <a:gd name="connsiteY174" fmla="*/ 2862511 h 4029164"/>
              <a:gd name="connsiteX175" fmla="*/ 3078136 w 4686252"/>
              <a:gd name="connsiteY175" fmla="*/ 2892347 h 4029164"/>
              <a:gd name="connsiteX176" fmla="*/ 3076467 w 4686252"/>
              <a:gd name="connsiteY176" fmla="*/ 2920019 h 4029164"/>
              <a:gd name="connsiteX177" fmla="*/ 3130394 w 4686252"/>
              <a:gd name="connsiteY177" fmla="*/ 2937843 h 4029164"/>
              <a:gd name="connsiteX178" fmla="*/ 2986539 w 4686252"/>
              <a:gd name="connsiteY178" fmla="*/ 3010223 h 4029164"/>
              <a:gd name="connsiteX179" fmla="*/ 3002582 w 4686252"/>
              <a:gd name="connsiteY179" fmla="*/ 3022011 h 4029164"/>
              <a:gd name="connsiteX180" fmla="*/ 3003690 w 4686252"/>
              <a:gd name="connsiteY180" fmla="*/ 3024287 h 4029164"/>
              <a:gd name="connsiteX181" fmla="*/ 2986557 w 4686252"/>
              <a:gd name="connsiteY181" fmla="*/ 3016778 h 4029164"/>
              <a:gd name="connsiteX182" fmla="*/ 2974220 w 4686252"/>
              <a:gd name="connsiteY182" fmla="*/ 3037182 h 4029164"/>
              <a:gd name="connsiteX183" fmla="*/ 2965001 w 4686252"/>
              <a:gd name="connsiteY183" fmla="*/ 3052816 h 4029164"/>
              <a:gd name="connsiteX184" fmla="*/ 2952573 w 4686252"/>
              <a:gd name="connsiteY184" fmla="*/ 3059576 h 4029164"/>
              <a:gd name="connsiteX185" fmla="*/ 2946815 w 4686252"/>
              <a:gd name="connsiteY185" fmla="*/ 3060787 h 4029164"/>
              <a:gd name="connsiteX186" fmla="*/ 2923926 w 4686252"/>
              <a:gd name="connsiteY186" fmla="*/ 3049305 h 4029164"/>
              <a:gd name="connsiteX187" fmla="*/ 2946983 w 4686252"/>
              <a:gd name="connsiteY187" fmla="*/ 3062616 h 4029164"/>
              <a:gd name="connsiteX188" fmla="*/ 2934457 w 4686252"/>
              <a:gd name="connsiteY188" fmla="*/ 3069429 h 4029164"/>
              <a:gd name="connsiteX189" fmla="*/ 2950890 w 4686252"/>
              <a:gd name="connsiteY189" fmla="*/ 3118074 h 4029164"/>
              <a:gd name="connsiteX190" fmla="*/ 2966323 w 4686252"/>
              <a:gd name="connsiteY190" fmla="*/ 3123645 h 4029164"/>
              <a:gd name="connsiteX191" fmla="*/ 2964146 w 4686252"/>
              <a:gd name="connsiteY191" fmla="*/ 3127352 h 4029164"/>
              <a:gd name="connsiteX192" fmla="*/ 2925865 w 4686252"/>
              <a:gd name="connsiteY192" fmla="*/ 3119110 h 4029164"/>
              <a:gd name="connsiteX193" fmla="*/ 2902397 w 4686252"/>
              <a:gd name="connsiteY193" fmla="*/ 3144951 h 4029164"/>
              <a:gd name="connsiteX194" fmla="*/ 2898052 w 4686252"/>
              <a:gd name="connsiteY194" fmla="*/ 3161113 h 4029164"/>
              <a:gd name="connsiteX195" fmla="*/ 2874194 w 4686252"/>
              <a:gd name="connsiteY195" fmla="*/ 3154401 h 4029164"/>
              <a:gd name="connsiteX196" fmla="*/ 2840315 w 4686252"/>
              <a:gd name="connsiteY196" fmla="*/ 3196568 h 4029164"/>
              <a:gd name="connsiteX197" fmla="*/ 2844178 w 4686252"/>
              <a:gd name="connsiteY197" fmla="*/ 3197548 h 4029164"/>
              <a:gd name="connsiteX198" fmla="*/ 2792817 w 4686252"/>
              <a:gd name="connsiteY198" fmla="*/ 3233893 h 4029164"/>
              <a:gd name="connsiteX199" fmla="*/ 2808832 w 4686252"/>
              <a:gd name="connsiteY199" fmla="*/ 3258475 h 4029164"/>
              <a:gd name="connsiteX200" fmla="*/ 2818549 w 4686252"/>
              <a:gd name="connsiteY200" fmla="*/ 3262421 h 4029164"/>
              <a:gd name="connsiteX201" fmla="*/ 2818435 w 4686252"/>
              <a:gd name="connsiteY201" fmla="*/ 3262768 h 4029164"/>
              <a:gd name="connsiteX202" fmla="*/ 2770415 w 4686252"/>
              <a:gd name="connsiteY202" fmla="*/ 3266981 h 4029164"/>
              <a:gd name="connsiteX203" fmla="*/ 2738688 w 4686252"/>
              <a:gd name="connsiteY203" fmla="*/ 3325553 h 4029164"/>
              <a:gd name="connsiteX204" fmla="*/ 2787540 w 4686252"/>
              <a:gd name="connsiteY204" fmla="*/ 3355383 h 4029164"/>
              <a:gd name="connsiteX205" fmla="*/ 2770779 w 4686252"/>
              <a:gd name="connsiteY205" fmla="*/ 3385218 h 4029164"/>
              <a:gd name="connsiteX206" fmla="*/ 2769108 w 4686252"/>
              <a:gd name="connsiteY206" fmla="*/ 3412890 h 4029164"/>
              <a:gd name="connsiteX207" fmla="*/ 2823035 w 4686252"/>
              <a:gd name="connsiteY207" fmla="*/ 3430714 h 4029164"/>
              <a:gd name="connsiteX208" fmla="*/ 2679181 w 4686252"/>
              <a:gd name="connsiteY208" fmla="*/ 3503093 h 4029164"/>
              <a:gd name="connsiteX209" fmla="*/ 2700048 w 4686252"/>
              <a:gd name="connsiteY209" fmla="*/ 3524792 h 4029164"/>
              <a:gd name="connsiteX210" fmla="*/ 2700696 w 4686252"/>
              <a:gd name="connsiteY210" fmla="*/ 3524913 h 4029164"/>
              <a:gd name="connsiteX211" fmla="*/ 2697590 w 4686252"/>
              <a:gd name="connsiteY211" fmla="*/ 3530052 h 4029164"/>
              <a:gd name="connsiteX212" fmla="*/ 2696643 w 4686252"/>
              <a:gd name="connsiteY212" fmla="*/ 3531656 h 4029164"/>
              <a:gd name="connsiteX213" fmla="*/ 2663268 w 4686252"/>
              <a:gd name="connsiteY213" fmla="*/ 3542627 h 4029164"/>
              <a:gd name="connsiteX214" fmla="*/ 2656038 w 4686252"/>
              <a:gd name="connsiteY214" fmla="*/ 3546560 h 4029164"/>
              <a:gd name="connsiteX215" fmla="*/ 2647295 w 4686252"/>
              <a:gd name="connsiteY215" fmla="*/ 3542174 h 4029164"/>
              <a:gd name="connsiteX216" fmla="*/ 2655447 w 4686252"/>
              <a:gd name="connsiteY216" fmla="*/ 3546881 h 4029164"/>
              <a:gd name="connsiteX217" fmla="*/ 2627100 w 4686252"/>
              <a:gd name="connsiteY217" fmla="*/ 3562299 h 4029164"/>
              <a:gd name="connsiteX218" fmla="*/ 2643532 w 4686252"/>
              <a:gd name="connsiteY218" fmla="*/ 3610945 h 4029164"/>
              <a:gd name="connsiteX219" fmla="*/ 2648534 w 4686252"/>
              <a:gd name="connsiteY219" fmla="*/ 3612751 h 4029164"/>
              <a:gd name="connsiteX220" fmla="*/ 2625766 w 4686252"/>
              <a:gd name="connsiteY220" fmla="*/ 3637820 h 4029164"/>
              <a:gd name="connsiteX221" fmla="*/ 2621421 w 4686252"/>
              <a:gd name="connsiteY221" fmla="*/ 3653983 h 4029164"/>
              <a:gd name="connsiteX222" fmla="*/ 2597562 w 4686252"/>
              <a:gd name="connsiteY222" fmla="*/ 3647270 h 4029164"/>
              <a:gd name="connsiteX223" fmla="*/ 2563685 w 4686252"/>
              <a:gd name="connsiteY223" fmla="*/ 3689438 h 4029164"/>
              <a:gd name="connsiteX224" fmla="*/ 2567547 w 4686252"/>
              <a:gd name="connsiteY224" fmla="*/ 3690419 h 4029164"/>
              <a:gd name="connsiteX225" fmla="*/ 2516185 w 4686252"/>
              <a:gd name="connsiteY225" fmla="*/ 3726763 h 4029164"/>
              <a:gd name="connsiteX226" fmla="*/ 2532201 w 4686252"/>
              <a:gd name="connsiteY226" fmla="*/ 3751346 h 4029164"/>
              <a:gd name="connsiteX227" fmla="*/ 2541917 w 4686252"/>
              <a:gd name="connsiteY227" fmla="*/ 3755291 h 4029164"/>
              <a:gd name="connsiteX228" fmla="*/ 2541803 w 4686252"/>
              <a:gd name="connsiteY228" fmla="*/ 3755638 h 4029164"/>
              <a:gd name="connsiteX229" fmla="*/ 2493785 w 4686252"/>
              <a:gd name="connsiteY229" fmla="*/ 3759850 h 4029164"/>
              <a:gd name="connsiteX230" fmla="*/ 2462057 w 4686252"/>
              <a:gd name="connsiteY230" fmla="*/ 3818424 h 4029164"/>
              <a:gd name="connsiteX231" fmla="*/ 2510909 w 4686252"/>
              <a:gd name="connsiteY231" fmla="*/ 3848252 h 4029164"/>
              <a:gd name="connsiteX232" fmla="*/ 2494147 w 4686252"/>
              <a:gd name="connsiteY232" fmla="*/ 3878087 h 4029164"/>
              <a:gd name="connsiteX233" fmla="*/ 2492478 w 4686252"/>
              <a:gd name="connsiteY233" fmla="*/ 3905760 h 4029164"/>
              <a:gd name="connsiteX234" fmla="*/ 2546404 w 4686252"/>
              <a:gd name="connsiteY234" fmla="*/ 3923585 h 4029164"/>
              <a:gd name="connsiteX235" fmla="*/ 2402550 w 4686252"/>
              <a:gd name="connsiteY235" fmla="*/ 3995963 h 4029164"/>
              <a:gd name="connsiteX236" fmla="*/ 2434569 w 4686252"/>
              <a:gd name="connsiteY236" fmla="*/ 4019741 h 4029164"/>
              <a:gd name="connsiteX237" fmla="*/ 2405904 w 4686252"/>
              <a:gd name="connsiteY237" fmla="*/ 4029164 h 4029164"/>
              <a:gd name="connsiteX238" fmla="*/ 2367862 w 4686252"/>
              <a:gd name="connsiteY238" fmla="*/ 4029164 h 4029164"/>
              <a:gd name="connsiteX239" fmla="*/ 2314057 w 4686252"/>
              <a:gd name="connsiteY239" fmla="*/ 3980892 h 4029164"/>
              <a:gd name="connsiteX240" fmla="*/ 2177501 w 4686252"/>
              <a:gd name="connsiteY240" fmla="*/ 3876608 h 4029164"/>
              <a:gd name="connsiteX241" fmla="*/ 2150493 w 4686252"/>
              <a:gd name="connsiteY241" fmla="*/ 3854840 h 4029164"/>
              <a:gd name="connsiteX242" fmla="*/ 2155738 w 4686252"/>
              <a:gd name="connsiteY242" fmla="*/ 3798805 h 4029164"/>
              <a:gd name="connsiteX243" fmla="*/ 2126653 w 4686252"/>
              <a:gd name="connsiteY243" fmla="*/ 3794952 h 4029164"/>
              <a:gd name="connsiteX244" fmla="*/ 2117330 w 4686252"/>
              <a:gd name="connsiteY244" fmla="*/ 3799756 h 4029164"/>
              <a:gd name="connsiteX245" fmla="*/ 2117142 w 4686252"/>
              <a:gd name="connsiteY245" fmla="*/ 3799444 h 4029164"/>
              <a:gd name="connsiteX246" fmla="*/ 2145216 w 4686252"/>
              <a:gd name="connsiteY246" fmla="*/ 3760258 h 4029164"/>
              <a:gd name="connsiteX247" fmla="*/ 2121425 w 4686252"/>
              <a:gd name="connsiteY247" fmla="*/ 3698038 h 4029164"/>
              <a:gd name="connsiteX248" fmla="*/ 2066975 w 4686252"/>
              <a:gd name="connsiteY248" fmla="*/ 3715687 h 4029164"/>
              <a:gd name="connsiteX249" fmla="*/ 2055248 w 4686252"/>
              <a:gd name="connsiteY249" fmla="*/ 3683537 h 4029164"/>
              <a:gd name="connsiteX250" fmla="*/ 2035334 w 4686252"/>
              <a:gd name="connsiteY250" fmla="*/ 3664250 h 4029164"/>
              <a:gd name="connsiteX251" fmla="*/ 1998073 w 4686252"/>
              <a:gd name="connsiteY251" fmla="*/ 3686708 h 4029164"/>
              <a:gd name="connsiteX252" fmla="*/ 1995668 w 4686252"/>
              <a:gd name="connsiteY252" fmla="*/ 3682562 h 4029164"/>
              <a:gd name="connsiteX253" fmla="*/ 2020168 w 4686252"/>
              <a:gd name="connsiteY253" fmla="*/ 3652527 h 4029164"/>
              <a:gd name="connsiteX254" fmla="*/ 2025440 w 4686252"/>
              <a:gd name="connsiteY254" fmla="*/ 3537263 h 4029164"/>
              <a:gd name="connsiteX255" fmla="*/ 1986544 w 4686252"/>
              <a:gd name="connsiteY255" fmla="*/ 3546078 h 4029164"/>
              <a:gd name="connsiteX256" fmla="*/ 1966805 w 4686252"/>
              <a:gd name="connsiteY256" fmla="*/ 3439975 h 4029164"/>
              <a:gd name="connsiteX257" fmla="*/ 1925460 w 4686252"/>
              <a:gd name="connsiteY257" fmla="*/ 3462630 h 4029164"/>
              <a:gd name="connsiteX258" fmla="*/ 1915611 w 4686252"/>
              <a:gd name="connsiteY258" fmla="*/ 3436920 h 4029164"/>
              <a:gd name="connsiteX259" fmla="*/ 1917200 w 4686252"/>
              <a:gd name="connsiteY259" fmla="*/ 3415084 h 4029164"/>
              <a:gd name="connsiteX260" fmla="*/ 1904493 w 4686252"/>
              <a:gd name="connsiteY260" fmla="*/ 3422451 h 4029164"/>
              <a:gd name="connsiteX261" fmla="*/ 1895231 w 4686252"/>
              <a:gd name="connsiteY261" fmla="*/ 3403945 h 4029164"/>
              <a:gd name="connsiteX262" fmla="*/ 1897667 w 4686252"/>
              <a:gd name="connsiteY262" fmla="*/ 3386205 h 4029164"/>
              <a:gd name="connsiteX263" fmla="*/ 1902856 w 4686252"/>
              <a:gd name="connsiteY263" fmla="*/ 3382771 h 4029164"/>
              <a:gd name="connsiteX264" fmla="*/ 1896624 w 4686252"/>
              <a:gd name="connsiteY264" fmla="*/ 3368732 h 4029164"/>
              <a:gd name="connsiteX265" fmla="*/ 1901424 w 4686252"/>
              <a:gd name="connsiteY265" fmla="*/ 3317455 h 4029164"/>
              <a:gd name="connsiteX266" fmla="*/ 1897574 w 4686252"/>
              <a:gd name="connsiteY266" fmla="*/ 3320079 h 4029164"/>
              <a:gd name="connsiteX267" fmla="*/ 1892581 w 4686252"/>
              <a:gd name="connsiteY267" fmla="*/ 3322295 h 4029164"/>
              <a:gd name="connsiteX268" fmla="*/ 1886645 w 4686252"/>
              <a:gd name="connsiteY268" fmla="*/ 3320949 h 4029164"/>
              <a:gd name="connsiteX269" fmla="*/ 1872340 w 4686252"/>
              <a:gd name="connsiteY269" fmla="*/ 3313601 h 4029164"/>
              <a:gd name="connsiteX270" fmla="*/ 1863017 w 4686252"/>
              <a:gd name="connsiteY270" fmla="*/ 3318406 h 4029164"/>
              <a:gd name="connsiteX271" fmla="*/ 1862829 w 4686252"/>
              <a:gd name="connsiteY271" fmla="*/ 3318093 h 4029164"/>
              <a:gd name="connsiteX272" fmla="*/ 1890902 w 4686252"/>
              <a:gd name="connsiteY272" fmla="*/ 3278909 h 4029164"/>
              <a:gd name="connsiteX273" fmla="*/ 1867111 w 4686252"/>
              <a:gd name="connsiteY273" fmla="*/ 3216688 h 4029164"/>
              <a:gd name="connsiteX274" fmla="*/ 1837876 w 4686252"/>
              <a:gd name="connsiteY274" fmla="*/ 3226164 h 4029164"/>
              <a:gd name="connsiteX275" fmla="*/ 1830397 w 4686252"/>
              <a:gd name="connsiteY275" fmla="*/ 3219532 h 4029164"/>
              <a:gd name="connsiteX276" fmla="*/ 1810485 w 4686252"/>
              <a:gd name="connsiteY276" fmla="*/ 3228371 h 4029164"/>
              <a:gd name="connsiteX277" fmla="*/ 1807893 w 4686252"/>
              <a:gd name="connsiteY277" fmla="*/ 3221264 h 4029164"/>
              <a:gd name="connsiteX278" fmla="*/ 1819639 w 4686252"/>
              <a:gd name="connsiteY278" fmla="*/ 3205916 h 4029164"/>
              <a:gd name="connsiteX279" fmla="*/ 1819256 w 4686252"/>
              <a:gd name="connsiteY279" fmla="*/ 3107293 h 4029164"/>
              <a:gd name="connsiteX280" fmla="*/ 1792931 w 4686252"/>
              <a:gd name="connsiteY280" fmla="*/ 3106083 h 4029164"/>
              <a:gd name="connsiteX281" fmla="*/ 1775907 w 4686252"/>
              <a:gd name="connsiteY281" fmla="*/ 3009636 h 4029164"/>
              <a:gd name="connsiteX282" fmla="*/ 1751194 w 4686252"/>
              <a:gd name="connsiteY282" fmla="*/ 3018802 h 4029164"/>
              <a:gd name="connsiteX283" fmla="*/ 1751488 w 4686252"/>
              <a:gd name="connsiteY283" fmla="*/ 3018092 h 4029164"/>
              <a:gd name="connsiteX284" fmla="*/ 1712492 w 4686252"/>
              <a:gd name="connsiteY284" fmla="*/ 2958626 h 4029164"/>
              <a:gd name="connsiteX285" fmla="*/ 1651012 w 4686252"/>
              <a:gd name="connsiteY285" fmla="*/ 2992313 h 4029164"/>
              <a:gd name="connsiteX286" fmla="*/ 1641067 w 4686252"/>
              <a:gd name="connsiteY286" fmla="*/ 2972440 h 4029164"/>
              <a:gd name="connsiteX287" fmla="*/ 1644656 w 4686252"/>
              <a:gd name="connsiteY287" fmla="*/ 2946303 h 4029164"/>
              <a:gd name="connsiteX288" fmla="*/ 1641396 w 4686252"/>
              <a:gd name="connsiteY288" fmla="*/ 2948596 h 4029164"/>
              <a:gd name="connsiteX289" fmla="*/ 1647260 w 4686252"/>
              <a:gd name="connsiteY289" fmla="*/ 2885950 h 4029164"/>
              <a:gd name="connsiteX290" fmla="*/ 1618176 w 4686252"/>
              <a:gd name="connsiteY290" fmla="*/ 2882097 h 4029164"/>
              <a:gd name="connsiteX291" fmla="*/ 1608853 w 4686252"/>
              <a:gd name="connsiteY291" fmla="*/ 2886901 h 4029164"/>
              <a:gd name="connsiteX292" fmla="*/ 1608665 w 4686252"/>
              <a:gd name="connsiteY292" fmla="*/ 2886589 h 4029164"/>
              <a:gd name="connsiteX293" fmla="*/ 1636738 w 4686252"/>
              <a:gd name="connsiteY293" fmla="*/ 2847403 h 4029164"/>
              <a:gd name="connsiteX294" fmla="*/ 1612947 w 4686252"/>
              <a:gd name="connsiteY294" fmla="*/ 2785184 h 4029164"/>
              <a:gd name="connsiteX295" fmla="*/ 1558498 w 4686252"/>
              <a:gd name="connsiteY295" fmla="*/ 2802832 h 4029164"/>
              <a:gd name="connsiteX296" fmla="*/ 1546771 w 4686252"/>
              <a:gd name="connsiteY296" fmla="*/ 2770682 h 4029164"/>
              <a:gd name="connsiteX297" fmla="*/ 1526857 w 4686252"/>
              <a:gd name="connsiteY297" fmla="*/ 2751396 h 4029164"/>
              <a:gd name="connsiteX298" fmla="*/ 1478214 w 4686252"/>
              <a:gd name="connsiteY298" fmla="*/ 2780713 h 4029164"/>
              <a:gd name="connsiteX299" fmla="*/ 1516963 w 4686252"/>
              <a:gd name="connsiteY299" fmla="*/ 2624408 h 4029164"/>
              <a:gd name="connsiteX300" fmla="*/ 1478067 w 4686252"/>
              <a:gd name="connsiteY300" fmla="*/ 2633223 h 4029164"/>
              <a:gd name="connsiteX301" fmla="*/ 1458327 w 4686252"/>
              <a:gd name="connsiteY301" fmla="*/ 2527121 h 4029164"/>
              <a:gd name="connsiteX302" fmla="*/ 1378478 w 4686252"/>
              <a:gd name="connsiteY302" fmla="*/ 2570873 h 4029164"/>
              <a:gd name="connsiteX303" fmla="*/ 1378624 w 4686252"/>
              <a:gd name="connsiteY303" fmla="*/ 2569820 h 4029164"/>
              <a:gd name="connsiteX304" fmla="*/ 1375364 w 4686252"/>
              <a:gd name="connsiteY304" fmla="*/ 2572113 h 4029164"/>
              <a:gd name="connsiteX305" fmla="*/ 1381229 w 4686252"/>
              <a:gd name="connsiteY305" fmla="*/ 2509467 h 4029164"/>
              <a:gd name="connsiteX306" fmla="*/ 1352144 w 4686252"/>
              <a:gd name="connsiteY306" fmla="*/ 2505614 h 4029164"/>
              <a:gd name="connsiteX307" fmla="*/ 1342821 w 4686252"/>
              <a:gd name="connsiteY307" fmla="*/ 2510417 h 4029164"/>
              <a:gd name="connsiteX308" fmla="*/ 1342634 w 4686252"/>
              <a:gd name="connsiteY308" fmla="*/ 2510106 h 4029164"/>
              <a:gd name="connsiteX309" fmla="*/ 1370706 w 4686252"/>
              <a:gd name="connsiteY309" fmla="*/ 2470921 h 4029164"/>
              <a:gd name="connsiteX310" fmla="*/ 1346915 w 4686252"/>
              <a:gd name="connsiteY310" fmla="*/ 2408700 h 4029164"/>
              <a:gd name="connsiteX311" fmla="*/ 1292466 w 4686252"/>
              <a:gd name="connsiteY311" fmla="*/ 2426348 h 4029164"/>
              <a:gd name="connsiteX312" fmla="*/ 1280738 w 4686252"/>
              <a:gd name="connsiteY312" fmla="*/ 2394200 h 4029164"/>
              <a:gd name="connsiteX313" fmla="*/ 1260825 w 4686252"/>
              <a:gd name="connsiteY313" fmla="*/ 2374912 h 4029164"/>
              <a:gd name="connsiteX314" fmla="*/ 1243343 w 4686252"/>
              <a:gd name="connsiteY314" fmla="*/ 2385449 h 4029164"/>
              <a:gd name="connsiteX315" fmla="*/ 1242874 w 4686252"/>
              <a:gd name="connsiteY315" fmla="*/ 2384642 h 4029164"/>
              <a:gd name="connsiteX316" fmla="*/ 1244781 w 4686252"/>
              <a:gd name="connsiteY316" fmla="*/ 2364266 h 4029164"/>
              <a:gd name="connsiteX317" fmla="*/ 1245660 w 4686252"/>
              <a:gd name="connsiteY317" fmla="*/ 2363189 h 4029164"/>
              <a:gd name="connsiteX318" fmla="*/ 1261347 w 4686252"/>
              <a:gd name="connsiteY318" fmla="*/ 2278969 h 4029164"/>
              <a:gd name="connsiteX319" fmla="*/ 1253921 w 4686252"/>
              <a:gd name="connsiteY319" fmla="*/ 2256836 h 4029164"/>
              <a:gd name="connsiteX320" fmla="*/ 1254620 w 4686252"/>
              <a:gd name="connsiteY320" fmla="*/ 2252708 h 4029164"/>
              <a:gd name="connsiteX321" fmla="*/ 1251280 w 4686252"/>
              <a:gd name="connsiteY321" fmla="*/ 2248967 h 4029164"/>
              <a:gd name="connsiteX322" fmla="*/ 1250930 w 4686252"/>
              <a:gd name="connsiteY322" fmla="*/ 2247926 h 4029164"/>
              <a:gd name="connsiteX323" fmla="*/ 1250597 w 4686252"/>
              <a:gd name="connsiteY323" fmla="*/ 2248202 h 4029164"/>
              <a:gd name="connsiteX324" fmla="*/ 1243305 w 4686252"/>
              <a:gd name="connsiteY324" fmla="*/ 2240034 h 4029164"/>
              <a:gd name="connsiteX325" fmla="*/ 1218896 w 4686252"/>
              <a:gd name="connsiteY325" fmla="*/ 2240123 h 4029164"/>
              <a:gd name="connsiteX326" fmla="*/ 1231291 w 4686252"/>
              <a:gd name="connsiteY326" fmla="*/ 2210104 h 4029164"/>
              <a:gd name="connsiteX327" fmla="*/ 1192296 w 4686252"/>
              <a:gd name="connsiteY327" fmla="*/ 2150638 h 4029164"/>
              <a:gd name="connsiteX328" fmla="*/ 1161523 w 4686252"/>
              <a:gd name="connsiteY328" fmla="*/ 2167500 h 4029164"/>
              <a:gd name="connsiteX329" fmla="*/ 1152744 w 4686252"/>
              <a:gd name="connsiteY329" fmla="*/ 2147723 h 4029164"/>
              <a:gd name="connsiteX330" fmla="*/ 1169265 w 4686252"/>
              <a:gd name="connsiteY330" fmla="*/ 2127497 h 4029164"/>
              <a:gd name="connsiteX331" fmla="*/ 1126422 w 4686252"/>
              <a:gd name="connsiteY331" fmla="*/ 2146514 h 4029164"/>
              <a:gd name="connsiteX332" fmla="*/ 1124926 w 4686252"/>
              <a:gd name="connsiteY332" fmla="*/ 2143144 h 4029164"/>
              <a:gd name="connsiteX333" fmla="*/ 1128420 w 4686252"/>
              <a:gd name="connsiteY333" fmla="*/ 2129841 h 4029164"/>
              <a:gd name="connsiteX334" fmla="*/ 1125364 w 4686252"/>
              <a:gd name="connsiteY334" fmla="*/ 2101536 h 4029164"/>
              <a:gd name="connsiteX335" fmla="*/ 1118910 w 4686252"/>
              <a:gd name="connsiteY335" fmla="*/ 2085083 h 4029164"/>
              <a:gd name="connsiteX336" fmla="*/ 1123739 w 4686252"/>
              <a:gd name="connsiteY336" fmla="*/ 2082379 h 4029164"/>
              <a:gd name="connsiteX337" fmla="*/ 1108591 w 4686252"/>
              <a:gd name="connsiteY337" fmla="*/ 2035999 h 4029164"/>
              <a:gd name="connsiteX338" fmla="*/ 1099875 w 4686252"/>
              <a:gd name="connsiteY338" fmla="*/ 2028271 h 4029164"/>
              <a:gd name="connsiteX339" fmla="*/ 1105653 w 4686252"/>
              <a:gd name="connsiteY339" fmla="*/ 2001292 h 4029164"/>
              <a:gd name="connsiteX340" fmla="*/ 1097162 w 4686252"/>
              <a:gd name="connsiteY340" fmla="*/ 1981961 h 4029164"/>
              <a:gd name="connsiteX341" fmla="*/ 1097665 w 4686252"/>
              <a:gd name="connsiteY341" fmla="*/ 1979991 h 4029164"/>
              <a:gd name="connsiteX342" fmla="*/ 1088480 w 4686252"/>
              <a:gd name="connsiteY342" fmla="*/ 1915807 h 4029164"/>
              <a:gd name="connsiteX343" fmla="*/ 1062155 w 4686252"/>
              <a:gd name="connsiteY343" fmla="*/ 1914596 h 4029164"/>
              <a:gd name="connsiteX344" fmla="*/ 1063128 w 4686252"/>
              <a:gd name="connsiteY344" fmla="*/ 1911569 h 4029164"/>
              <a:gd name="connsiteX345" fmla="*/ 1072785 w 4686252"/>
              <a:gd name="connsiteY345" fmla="*/ 1906177 h 4029164"/>
              <a:gd name="connsiteX346" fmla="*/ 1063542 w 4686252"/>
              <a:gd name="connsiteY346" fmla="*/ 1910280 h 4029164"/>
              <a:gd name="connsiteX347" fmla="*/ 1073728 w 4686252"/>
              <a:gd name="connsiteY347" fmla="*/ 1878584 h 4029164"/>
              <a:gd name="connsiteX348" fmla="*/ 1045131 w 4686252"/>
              <a:gd name="connsiteY348" fmla="*/ 1818150 h 4029164"/>
              <a:gd name="connsiteX349" fmla="*/ 1017531 w 4686252"/>
              <a:gd name="connsiteY349" fmla="*/ 1828387 h 4029164"/>
              <a:gd name="connsiteX350" fmla="*/ 1017407 w 4686252"/>
              <a:gd name="connsiteY350" fmla="*/ 1827970 h 4029164"/>
              <a:gd name="connsiteX351" fmla="*/ 1003141 w 4686252"/>
              <a:gd name="connsiteY351" fmla="*/ 1806726 h 4029164"/>
              <a:gd name="connsiteX352" fmla="*/ 971069 w 4686252"/>
              <a:gd name="connsiteY352" fmla="*/ 1820962 h 4029164"/>
              <a:gd name="connsiteX353" fmla="*/ 992000 w 4686252"/>
              <a:gd name="connsiteY353" fmla="*/ 1694486 h 4029164"/>
              <a:gd name="connsiteX354" fmla="*/ 965675 w 4686252"/>
              <a:gd name="connsiteY354" fmla="*/ 1693277 h 4029164"/>
              <a:gd name="connsiteX355" fmla="*/ 948652 w 4686252"/>
              <a:gd name="connsiteY355" fmla="*/ 1596830 h 4029164"/>
              <a:gd name="connsiteX356" fmla="*/ 879321 w 4686252"/>
              <a:gd name="connsiteY356" fmla="*/ 1622543 h 4029164"/>
              <a:gd name="connsiteX357" fmla="*/ 876329 w 4686252"/>
              <a:gd name="connsiteY357" fmla="*/ 1615803 h 4029164"/>
              <a:gd name="connsiteX358" fmla="*/ 866700 w 4686252"/>
              <a:gd name="connsiteY358" fmla="*/ 1594112 h 4029164"/>
              <a:gd name="connsiteX359" fmla="*/ 883222 w 4686252"/>
              <a:gd name="connsiteY359" fmla="*/ 1573886 h 4029164"/>
              <a:gd name="connsiteX360" fmla="*/ 840378 w 4686252"/>
              <a:gd name="connsiteY360" fmla="*/ 1592903 h 4029164"/>
              <a:gd name="connsiteX361" fmla="*/ 821041 w 4686252"/>
              <a:gd name="connsiteY361" fmla="*/ 1549339 h 4029164"/>
              <a:gd name="connsiteX362" fmla="*/ 837696 w 4686252"/>
              <a:gd name="connsiteY362" fmla="*/ 1528768 h 4029164"/>
              <a:gd name="connsiteX363" fmla="*/ 813578 w 4686252"/>
              <a:gd name="connsiteY363" fmla="*/ 1474434 h 4029164"/>
              <a:gd name="connsiteX364" fmla="*/ 781505 w 4686252"/>
              <a:gd name="connsiteY364" fmla="*/ 1488671 h 4029164"/>
              <a:gd name="connsiteX365" fmla="*/ 802437 w 4686252"/>
              <a:gd name="connsiteY365" fmla="*/ 1362195 h 4029164"/>
              <a:gd name="connsiteX366" fmla="*/ 776112 w 4686252"/>
              <a:gd name="connsiteY366" fmla="*/ 1360985 h 4029164"/>
              <a:gd name="connsiteX367" fmla="*/ 759088 w 4686252"/>
              <a:gd name="connsiteY367" fmla="*/ 1264538 h 4029164"/>
              <a:gd name="connsiteX368" fmla="*/ 670162 w 4686252"/>
              <a:gd name="connsiteY368" fmla="*/ 1297520 h 4029164"/>
              <a:gd name="connsiteX369" fmla="*/ 674751 w 4686252"/>
              <a:gd name="connsiteY369" fmla="*/ 1294483 h 4029164"/>
              <a:gd name="connsiteX370" fmla="*/ 655415 w 4686252"/>
              <a:gd name="connsiteY370" fmla="*/ 1250922 h 4029164"/>
              <a:gd name="connsiteX371" fmla="*/ 671936 w 4686252"/>
              <a:gd name="connsiteY371" fmla="*/ 1230696 h 4029164"/>
              <a:gd name="connsiteX372" fmla="*/ 629093 w 4686252"/>
              <a:gd name="connsiteY372" fmla="*/ 1249713 h 4029164"/>
              <a:gd name="connsiteX373" fmla="*/ 609755 w 4686252"/>
              <a:gd name="connsiteY373" fmla="*/ 1206149 h 4029164"/>
              <a:gd name="connsiteX374" fmla="*/ 626409 w 4686252"/>
              <a:gd name="connsiteY374" fmla="*/ 1185578 h 4029164"/>
              <a:gd name="connsiteX375" fmla="*/ 602292 w 4686252"/>
              <a:gd name="connsiteY375" fmla="*/ 1131245 h 4029164"/>
              <a:gd name="connsiteX376" fmla="*/ 570219 w 4686252"/>
              <a:gd name="connsiteY376" fmla="*/ 1145481 h 4029164"/>
              <a:gd name="connsiteX377" fmla="*/ 591150 w 4686252"/>
              <a:gd name="connsiteY377" fmla="*/ 1019004 h 4029164"/>
              <a:gd name="connsiteX378" fmla="*/ 564826 w 4686252"/>
              <a:gd name="connsiteY378" fmla="*/ 1017796 h 4029164"/>
              <a:gd name="connsiteX379" fmla="*/ 547802 w 4686252"/>
              <a:gd name="connsiteY379" fmla="*/ 921349 h 4029164"/>
              <a:gd name="connsiteX380" fmla="*/ 421363 w 4686252"/>
              <a:gd name="connsiteY380" fmla="*/ 968243 h 4029164"/>
              <a:gd name="connsiteX381" fmla="*/ 413754 w 4686252"/>
              <a:gd name="connsiteY381" fmla="*/ 955125 h 4029164"/>
              <a:gd name="connsiteX382" fmla="*/ 414384 w 4686252"/>
              <a:gd name="connsiteY382" fmla="*/ 954845 h 4029164"/>
              <a:gd name="connsiteX383" fmla="*/ 413722 w 4686252"/>
              <a:gd name="connsiteY383" fmla="*/ 955069 h 4029164"/>
              <a:gd name="connsiteX384" fmla="*/ 406261 w 4686252"/>
              <a:gd name="connsiteY384" fmla="*/ 942206 h 4029164"/>
              <a:gd name="connsiteX385" fmla="*/ 416700 w 4686252"/>
              <a:gd name="connsiteY385" fmla="*/ 939398 h 4029164"/>
              <a:gd name="connsiteX386" fmla="*/ 433167 w 4686252"/>
              <a:gd name="connsiteY386" fmla="*/ 928501 h 4029164"/>
              <a:gd name="connsiteX387" fmla="*/ 413831 w 4686252"/>
              <a:gd name="connsiteY387" fmla="*/ 884940 h 4029164"/>
              <a:gd name="connsiteX388" fmla="*/ 430352 w 4686252"/>
              <a:gd name="connsiteY388" fmla="*/ 864713 h 4029164"/>
              <a:gd name="connsiteX389" fmla="*/ 387508 w 4686252"/>
              <a:gd name="connsiteY389" fmla="*/ 883731 h 4029164"/>
              <a:gd name="connsiteX390" fmla="*/ 368171 w 4686252"/>
              <a:gd name="connsiteY390" fmla="*/ 840167 h 4029164"/>
              <a:gd name="connsiteX391" fmla="*/ 384826 w 4686252"/>
              <a:gd name="connsiteY391" fmla="*/ 819596 h 4029164"/>
              <a:gd name="connsiteX392" fmla="*/ 360708 w 4686252"/>
              <a:gd name="connsiteY392" fmla="*/ 765262 h 4029164"/>
              <a:gd name="connsiteX393" fmla="*/ 328636 w 4686252"/>
              <a:gd name="connsiteY393" fmla="*/ 779499 h 4029164"/>
              <a:gd name="connsiteX394" fmla="*/ 349567 w 4686252"/>
              <a:gd name="connsiteY394" fmla="*/ 653023 h 4029164"/>
              <a:gd name="connsiteX395" fmla="*/ 323242 w 4686252"/>
              <a:gd name="connsiteY395" fmla="*/ 651813 h 4029164"/>
              <a:gd name="connsiteX396" fmla="*/ 306218 w 4686252"/>
              <a:gd name="connsiteY396" fmla="*/ 555366 h 4029164"/>
              <a:gd name="connsiteX397" fmla="*/ 220454 w 4686252"/>
              <a:gd name="connsiteY397" fmla="*/ 587174 h 4029164"/>
              <a:gd name="connsiteX398" fmla="*/ 210655 w 4686252"/>
              <a:gd name="connsiteY398" fmla="*/ 554262 h 4029164"/>
              <a:gd name="connsiteX399" fmla="*/ 196390 w 4686252"/>
              <a:gd name="connsiteY399" fmla="*/ 533017 h 4029164"/>
              <a:gd name="connsiteX400" fmla="*/ 174554 w 4686252"/>
              <a:gd name="connsiteY400" fmla="*/ 542710 h 4029164"/>
              <a:gd name="connsiteX401" fmla="*/ 171640 w 4686252"/>
              <a:gd name="connsiteY401" fmla="*/ 537685 h 4029164"/>
              <a:gd name="connsiteX402" fmla="*/ 185632 w 4686252"/>
              <a:gd name="connsiteY402" fmla="*/ 519401 h 4029164"/>
              <a:gd name="connsiteX403" fmla="*/ 185249 w 4686252"/>
              <a:gd name="connsiteY403" fmla="*/ 420778 h 4029164"/>
              <a:gd name="connsiteX404" fmla="*/ 158924 w 4686252"/>
              <a:gd name="connsiteY404" fmla="*/ 419568 h 4029164"/>
              <a:gd name="connsiteX405" fmla="*/ 141900 w 4686252"/>
              <a:gd name="connsiteY405" fmla="*/ 323121 h 4029164"/>
              <a:gd name="connsiteX406" fmla="*/ 125700 w 4686252"/>
              <a:gd name="connsiteY406" fmla="*/ 329130 h 4029164"/>
              <a:gd name="connsiteX407" fmla="*/ 117287 w 4686252"/>
              <a:gd name="connsiteY407" fmla="*/ 307170 h 4029164"/>
              <a:gd name="connsiteX408" fmla="*/ 118874 w 4686252"/>
              <a:gd name="connsiteY408" fmla="*/ 285335 h 4029164"/>
              <a:gd name="connsiteX409" fmla="*/ 63773 w 4686252"/>
              <a:gd name="connsiteY409" fmla="*/ 315233 h 4029164"/>
              <a:gd name="connsiteX410" fmla="*/ 44510 w 4686252"/>
              <a:gd name="connsiteY410" fmla="*/ 318496 h 4029164"/>
              <a:gd name="connsiteX411" fmla="*/ 41985 w 4686252"/>
              <a:gd name="connsiteY411" fmla="*/ 314142 h 4029164"/>
              <a:gd name="connsiteX412" fmla="*/ 29615 w 4686252"/>
              <a:gd name="connsiteY412" fmla="*/ 286275 h 4029164"/>
              <a:gd name="connsiteX413" fmla="*/ 104532 w 4686252"/>
              <a:gd name="connsiteY413" fmla="*/ 253021 h 4029164"/>
              <a:gd name="connsiteX414" fmla="*/ 85195 w 4686252"/>
              <a:gd name="connsiteY414" fmla="*/ 209459 h 4029164"/>
              <a:gd name="connsiteX415" fmla="*/ 101716 w 4686252"/>
              <a:gd name="connsiteY415" fmla="*/ 189233 h 4029164"/>
              <a:gd name="connsiteX416" fmla="*/ 58872 w 4686252"/>
              <a:gd name="connsiteY416" fmla="*/ 208251 h 4029164"/>
              <a:gd name="connsiteX417" fmla="*/ 39535 w 4686252"/>
              <a:gd name="connsiteY417" fmla="*/ 164687 h 4029164"/>
              <a:gd name="connsiteX418" fmla="*/ 56190 w 4686252"/>
              <a:gd name="connsiteY418" fmla="*/ 144116 h 4029164"/>
              <a:gd name="connsiteX419" fmla="*/ 32072 w 4686252"/>
              <a:gd name="connsiteY419" fmla="*/ 89782 h 4029164"/>
              <a:gd name="connsiteX420" fmla="*/ 0 w 4686252"/>
              <a:gd name="connsiteY420" fmla="*/ 104018 h 4029164"/>
              <a:gd name="connsiteX421" fmla="*/ 29094 w 4686252"/>
              <a:gd name="connsiteY421" fmla="*/ 6815 h 402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</a:cxnLst>
            <a:rect l="l" t="t" r="r" b="b"/>
            <a:pathLst>
              <a:path w="4686252" h="4029164">
                <a:moveTo>
                  <a:pt x="2656508" y="3615629"/>
                </a:moveTo>
                <a:lnTo>
                  <a:pt x="2675964" y="3622653"/>
                </a:lnTo>
                <a:lnTo>
                  <a:pt x="2672121" y="3623461"/>
                </a:lnTo>
                <a:close/>
                <a:moveTo>
                  <a:pt x="1900747" y="3476171"/>
                </a:moveTo>
                <a:lnTo>
                  <a:pt x="1899831" y="3476674"/>
                </a:lnTo>
                <a:lnTo>
                  <a:pt x="1899797" y="3476400"/>
                </a:lnTo>
                <a:close/>
                <a:moveTo>
                  <a:pt x="1895281" y="3321640"/>
                </a:moveTo>
                <a:lnTo>
                  <a:pt x="1893887" y="3322590"/>
                </a:lnTo>
                <a:lnTo>
                  <a:pt x="1893668" y="3322541"/>
                </a:lnTo>
                <a:close/>
                <a:moveTo>
                  <a:pt x="624114" y="1314598"/>
                </a:moveTo>
                <a:lnTo>
                  <a:pt x="622579" y="1315168"/>
                </a:lnTo>
                <a:lnTo>
                  <a:pt x="622502" y="1315035"/>
                </a:lnTo>
                <a:close/>
                <a:moveTo>
                  <a:pt x="27194" y="0"/>
                </a:moveTo>
                <a:lnTo>
                  <a:pt x="4684266" y="0"/>
                </a:lnTo>
                <a:lnTo>
                  <a:pt x="4669021" y="10788"/>
                </a:lnTo>
                <a:cubicBezTo>
                  <a:pt x="4685742" y="10047"/>
                  <a:pt x="4679698" y="27177"/>
                  <a:pt x="4685036" y="35370"/>
                </a:cubicBezTo>
                <a:lnTo>
                  <a:pt x="4686252" y="35865"/>
                </a:lnTo>
                <a:lnTo>
                  <a:pt x="4677702" y="38896"/>
                </a:lnTo>
                <a:lnTo>
                  <a:pt x="4681614" y="40805"/>
                </a:lnTo>
                <a:lnTo>
                  <a:pt x="4646619" y="43875"/>
                </a:lnTo>
                <a:cubicBezTo>
                  <a:pt x="4600885" y="50812"/>
                  <a:pt x="4570873" y="66867"/>
                  <a:pt x="4614892" y="102448"/>
                </a:cubicBezTo>
                <a:lnTo>
                  <a:pt x="4629594" y="111425"/>
                </a:lnTo>
                <a:lnTo>
                  <a:pt x="4619919" y="113460"/>
                </a:lnTo>
                <a:cubicBezTo>
                  <a:pt x="4613097" y="111254"/>
                  <a:pt x="4605026" y="106595"/>
                  <a:pt x="4597030" y="101978"/>
                </a:cubicBezTo>
                <a:cubicBezTo>
                  <a:pt x="4605026" y="106595"/>
                  <a:pt x="4617095" y="113562"/>
                  <a:pt x="4629163" y="120530"/>
                </a:cubicBezTo>
                <a:lnTo>
                  <a:pt x="4660258" y="138483"/>
                </a:lnTo>
                <a:lnTo>
                  <a:pt x="4646983" y="162113"/>
                </a:lnTo>
                <a:lnTo>
                  <a:pt x="4645345" y="166243"/>
                </a:lnTo>
                <a:lnTo>
                  <a:pt x="4637250" y="180025"/>
                </a:lnTo>
                <a:cubicBezTo>
                  <a:pt x="4631250" y="190421"/>
                  <a:pt x="4614959" y="181015"/>
                  <a:pt x="4598969" y="171783"/>
                </a:cubicBezTo>
                <a:cubicBezTo>
                  <a:pt x="4592882" y="181977"/>
                  <a:pt x="4582798" y="189861"/>
                  <a:pt x="4575501" y="197623"/>
                </a:cubicBezTo>
                <a:lnTo>
                  <a:pt x="4571155" y="213786"/>
                </a:lnTo>
                <a:lnTo>
                  <a:pt x="4547297" y="207073"/>
                </a:lnTo>
                <a:cubicBezTo>
                  <a:pt x="4539347" y="231126"/>
                  <a:pt x="4535326" y="243288"/>
                  <a:pt x="4513420" y="249241"/>
                </a:cubicBezTo>
                <a:lnTo>
                  <a:pt x="4517282" y="250222"/>
                </a:lnTo>
                <a:lnTo>
                  <a:pt x="4465921" y="286566"/>
                </a:lnTo>
                <a:cubicBezTo>
                  <a:pt x="4482642" y="285825"/>
                  <a:pt x="4476598" y="302955"/>
                  <a:pt x="4481937" y="311148"/>
                </a:cubicBezTo>
                <a:lnTo>
                  <a:pt x="4491653" y="315095"/>
                </a:lnTo>
                <a:lnTo>
                  <a:pt x="4491539" y="315441"/>
                </a:lnTo>
                <a:lnTo>
                  <a:pt x="4443519" y="319653"/>
                </a:lnTo>
                <a:cubicBezTo>
                  <a:pt x="4397785" y="326590"/>
                  <a:pt x="4367772" y="342645"/>
                  <a:pt x="4411793" y="378226"/>
                </a:cubicBezTo>
                <a:lnTo>
                  <a:pt x="4460644" y="408055"/>
                </a:lnTo>
                <a:lnTo>
                  <a:pt x="4450283" y="426499"/>
                </a:lnTo>
                <a:lnTo>
                  <a:pt x="4448374" y="425662"/>
                </a:lnTo>
                <a:cubicBezTo>
                  <a:pt x="4442070" y="435879"/>
                  <a:pt x="4429897" y="456266"/>
                  <a:pt x="4424027" y="466432"/>
                </a:cubicBezTo>
                <a:cubicBezTo>
                  <a:pt x="4418026" y="476827"/>
                  <a:pt x="4401736" y="467422"/>
                  <a:pt x="4385743" y="458189"/>
                </a:cubicBezTo>
                <a:cubicBezTo>
                  <a:pt x="4393740" y="462805"/>
                  <a:pt x="4405807" y="469773"/>
                  <a:pt x="4417875" y="476741"/>
                </a:cubicBezTo>
                <a:lnTo>
                  <a:pt x="4436349" y="487407"/>
                </a:lnTo>
                <a:lnTo>
                  <a:pt x="4400099" y="501709"/>
                </a:lnTo>
                <a:cubicBezTo>
                  <a:pt x="4375144" y="516772"/>
                  <a:pt x="4358226" y="537790"/>
                  <a:pt x="4352285" y="555767"/>
                </a:cubicBezTo>
                <a:lnTo>
                  <a:pt x="4363190" y="557644"/>
                </a:lnTo>
                <a:lnTo>
                  <a:pt x="4359869" y="569997"/>
                </a:lnTo>
                <a:lnTo>
                  <a:pt x="4336011" y="563284"/>
                </a:lnTo>
                <a:cubicBezTo>
                  <a:pt x="4328060" y="587337"/>
                  <a:pt x="4324040" y="599498"/>
                  <a:pt x="4302132" y="605452"/>
                </a:cubicBezTo>
                <a:lnTo>
                  <a:pt x="4305995" y="606432"/>
                </a:lnTo>
                <a:lnTo>
                  <a:pt x="4254634" y="642777"/>
                </a:lnTo>
                <a:cubicBezTo>
                  <a:pt x="4271355" y="642036"/>
                  <a:pt x="4265311" y="659166"/>
                  <a:pt x="4270649" y="667359"/>
                </a:cubicBezTo>
                <a:lnTo>
                  <a:pt x="4280366" y="671306"/>
                </a:lnTo>
                <a:lnTo>
                  <a:pt x="4280252" y="671652"/>
                </a:lnTo>
                <a:lnTo>
                  <a:pt x="4232232" y="675865"/>
                </a:lnTo>
                <a:cubicBezTo>
                  <a:pt x="4186498" y="682801"/>
                  <a:pt x="4156485" y="698857"/>
                  <a:pt x="4200505" y="734437"/>
                </a:cubicBezTo>
                <a:lnTo>
                  <a:pt x="4249357" y="764266"/>
                </a:lnTo>
                <a:lnTo>
                  <a:pt x="4232596" y="794102"/>
                </a:lnTo>
                <a:cubicBezTo>
                  <a:pt x="4226876" y="803867"/>
                  <a:pt x="4223905" y="812855"/>
                  <a:pt x="4230925" y="821775"/>
                </a:cubicBezTo>
                <a:cubicBezTo>
                  <a:pt x="4248902" y="827715"/>
                  <a:pt x="4266877" y="833656"/>
                  <a:pt x="4284853" y="839598"/>
                </a:cubicBezTo>
                <a:cubicBezTo>
                  <a:pt x="4208666" y="827902"/>
                  <a:pt x="4152880" y="876026"/>
                  <a:pt x="4140998" y="911978"/>
                </a:cubicBezTo>
                <a:cubicBezTo>
                  <a:pt x="4162993" y="905758"/>
                  <a:pt x="4151109" y="941707"/>
                  <a:pt x="4173017" y="935755"/>
                </a:cubicBezTo>
                <a:cubicBezTo>
                  <a:pt x="4107207" y="953881"/>
                  <a:pt x="4037116" y="984081"/>
                  <a:pt x="4105349" y="1019829"/>
                </a:cubicBezTo>
                <a:lnTo>
                  <a:pt x="4123966" y="1026549"/>
                </a:lnTo>
                <a:lnTo>
                  <a:pt x="4105795" y="1038266"/>
                </a:lnTo>
                <a:lnTo>
                  <a:pt x="4109657" y="1039246"/>
                </a:lnTo>
                <a:lnTo>
                  <a:pt x="4058295" y="1075592"/>
                </a:lnTo>
                <a:cubicBezTo>
                  <a:pt x="4075017" y="1074851"/>
                  <a:pt x="4068973" y="1091979"/>
                  <a:pt x="4074311" y="1100174"/>
                </a:cubicBezTo>
                <a:lnTo>
                  <a:pt x="4084028" y="1104119"/>
                </a:lnTo>
                <a:lnTo>
                  <a:pt x="4083914" y="1104465"/>
                </a:lnTo>
                <a:lnTo>
                  <a:pt x="4035895" y="1108679"/>
                </a:lnTo>
                <a:cubicBezTo>
                  <a:pt x="3990161" y="1115615"/>
                  <a:pt x="3960148" y="1131671"/>
                  <a:pt x="4004168" y="1167252"/>
                </a:cubicBezTo>
                <a:lnTo>
                  <a:pt x="4053019" y="1197081"/>
                </a:lnTo>
                <a:lnTo>
                  <a:pt x="4037157" y="1225315"/>
                </a:lnTo>
                <a:lnTo>
                  <a:pt x="4017071" y="1216512"/>
                </a:lnTo>
                <a:cubicBezTo>
                  <a:pt x="4010768" y="1226728"/>
                  <a:pt x="3998595" y="1247115"/>
                  <a:pt x="3992725" y="1257282"/>
                </a:cubicBezTo>
                <a:cubicBezTo>
                  <a:pt x="3986724" y="1267676"/>
                  <a:pt x="3970434" y="1258272"/>
                  <a:pt x="3954441" y="1249038"/>
                </a:cubicBezTo>
                <a:cubicBezTo>
                  <a:pt x="3962437" y="1253655"/>
                  <a:pt x="3974506" y="1260622"/>
                  <a:pt x="3986574" y="1267590"/>
                </a:cubicBezTo>
                <a:lnTo>
                  <a:pt x="4012783" y="1282722"/>
                </a:lnTo>
                <a:lnTo>
                  <a:pt x="3992474" y="1290735"/>
                </a:lnTo>
                <a:cubicBezTo>
                  <a:pt x="3979996" y="1298266"/>
                  <a:pt x="3969528" y="1307287"/>
                  <a:pt x="3961436" y="1316671"/>
                </a:cubicBezTo>
                <a:lnTo>
                  <a:pt x="3959274" y="1320296"/>
                </a:lnTo>
                <a:lnTo>
                  <a:pt x="3956380" y="1318844"/>
                </a:lnTo>
                <a:cubicBezTo>
                  <a:pt x="3950293" y="1329037"/>
                  <a:pt x="3940209" y="1336921"/>
                  <a:pt x="3932911" y="1344684"/>
                </a:cubicBezTo>
                <a:lnTo>
                  <a:pt x="3928566" y="1360846"/>
                </a:lnTo>
                <a:lnTo>
                  <a:pt x="3904708" y="1354134"/>
                </a:lnTo>
                <a:cubicBezTo>
                  <a:pt x="3896757" y="1378187"/>
                  <a:pt x="3892737" y="1390349"/>
                  <a:pt x="3870831" y="1396302"/>
                </a:cubicBezTo>
                <a:lnTo>
                  <a:pt x="3874693" y="1397282"/>
                </a:lnTo>
                <a:lnTo>
                  <a:pt x="3823331" y="1433627"/>
                </a:lnTo>
                <a:cubicBezTo>
                  <a:pt x="3840053" y="1432887"/>
                  <a:pt x="3834009" y="1450015"/>
                  <a:pt x="3839347" y="1458209"/>
                </a:cubicBezTo>
                <a:lnTo>
                  <a:pt x="3849064" y="1462155"/>
                </a:lnTo>
                <a:lnTo>
                  <a:pt x="3848950" y="1462501"/>
                </a:lnTo>
                <a:lnTo>
                  <a:pt x="3800931" y="1466714"/>
                </a:lnTo>
                <a:cubicBezTo>
                  <a:pt x="3755197" y="1473651"/>
                  <a:pt x="3725184" y="1489706"/>
                  <a:pt x="3769204" y="1525287"/>
                </a:cubicBezTo>
                <a:lnTo>
                  <a:pt x="3818055" y="1555116"/>
                </a:lnTo>
                <a:lnTo>
                  <a:pt x="3801293" y="1584952"/>
                </a:lnTo>
                <a:cubicBezTo>
                  <a:pt x="3795573" y="1594717"/>
                  <a:pt x="3792603" y="1603705"/>
                  <a:pt x="3799624" y="1612624"/>
                </a:cubicBezTo>
                <a:lnTo>
                  <a:pt x="3834822" y="1624258"/>
                </a:lnTo>
                <a:lnTo>
                  <a:pt x="3833815" y="1625923"/>
                </a:lnTo>
                <a:lnTo>
                  <a:pt x="3830812" y="1631015"/>
                </a:lnTo>
                <a:lnTo>
                  <a:pt x="3800604" y="1631768"/>
                </a:lnTo>
                <a:lnTo>
                  <a:pt x="3784038" y="1638304"/>
                </a:lnTo>
                <a:lnTo>
                  <a:pt x="3783521" y="1638044"/>
                </a:lnTo>
                <a:lnTo>
                  <a:pt x="3783997" y="1638320"/>
                </a:lnTo>
                <a:lnTo>
                  <a:pt x="3757510" y="1648770"/>
                </a:lnTo>
                <a:cubicBezTo>
                  <a:pt x="3732555" y="1663833"/>
                  <a:pt x="3715638" y="1684852"/>
                  <a:pt x="3709696" y="1702827"/>
                </a:cubicBezTo>
                <a:cubicBezTo>
                  <a:pt x="3731691" y="1696608"/>
                  <a:pt x="3719808" y="1732557"/>
                  <a:pt x="3741715" y="1726606"/>
                </a:cubicBezTo>
                <a:cubicBezTo>
                  <a:pt x="3684131" y="1742465"/>
                  <a:pt x="3623270" y="1767569"/>
                  <a:pt x="3654665" y="1797547"/>
                </a:cubicBezTo>
                <a:lnTo>
                  <a:pt x="3671624" y="1809037"/>
                </a:lnTo>
                <a:lnTo>
                  <a:pt x="3652412" y="1822633"/>
                </a:lnTo>
                <a:cubicBezTo>
                  <a:pt x="3669133" y="1821893"/>
                  <a:pt x="3663089" y="1839022"/>
                  <a:pt x="3668427" y="1847216"/>
                </a:cubicBezTo>
                <a:lnTo>
                  <a:pt x="3678144" y="1851162"/>
                </a:lnTo>
                <a:lnTo>
                  <a:pt x="3678030" y="1851508"/>
                </a:lnTo>
                <a:lnTo>
                  <a:pt x="3630010" y="1855720"/>
                </a:lnTo>
                <a:cubicBezTo>
                  <a:pt x="3584276" y="1862657"/>
                  <a:pt x="3554263" y="1878712"/>
                  <a:pt x="3598284" y="1914294"/>
                </a:cubicBezTo>
                <a:lnTo>
                  <a:pt x="3647135" y="1944122"/>
                </a:lnTo>
                <a:lnTo>
                  <a:pt x="3630373" y="1973958"/>
                </a:lnTo>
                <a:cubicBezTo>
                  <a:pt x="3624653" y="1983723"/>
                  <a:pt x="3621683" y="1992711"/>
                  <a:pt x="3628703" y="2001630"/>
                </a:cubicBezTo>
                <a:lnTo>
                  <a:pt x="3676349" y="2017379"/>
                </a:lnTo>
                <a:lnTo>
                  <a:pt x="3675035" y="2019644"/>
                </a:lnTo>
                <a:lnTo>
                  <a:pt x="3640730" y="2020498"/>
                </a:lnTo>
                <a:lnTo>
                  <a:pt x="3618946" y="2004380"/>
                </a:lnTo>
                <a:cubicBezTo>
                  <a:pt x="3607444" y="1996487"/>
                  <a:pt x="3595379" y="1989558"/>
                  <a:pt x="3581810" y="1985189"/>
                </a:cubicBezTo>
                <a:cubicBezTo>
                  <a:pt x="3569636" y="2005575"/>
                  <a:pt x="3563765" y="2015742"/>
                  <a:pt x="3541474" y="2016731"/>
                </a:cubicBezTo>
                <a:lnTo>
                  <a:pt x="3585859" y="2038386"/>
                </a:lnTo>
                <a:lnTo>
                  <a:pt x="3556404" y="2063000"/>
                </a:lnTo>
                <a:lnTo>
                  <a:pt x="3551802" y="2059719"/>
                </a:lnTo>
                <a:cubicBezTo>
                  <a:pt x="3542437" y="2053907"/>
                  <a:pt x="3533003" y="2049345"/>
                  <a:pt x="3523432" y="2047285"/>
                </a:cubicBezTo>
                <a:cubicBezTo>
                  <a:pt x="3517129" y="2057502"/>
                  <a:pt x="3504956" y="2077889"/>
                  <a:pt x="3499086" y="2088056"/>
                </a:cubicBezTo>
                <a:cubicBezTo>
                  <a:pt x="3493085" y="2098448"/>
                  <a:pt x="3476795" y="2089046"/>
                  <a:pt x="3460802" y="2079812"/>
                </a:cubicBezTo>
                <a:cubicBezTo>
                  <a:pt x="3476795" y="2089046"/>
                  <a:pt x="3509075" y="2107679"/>
                  <a:pt x="3525067" y="2116913"/>
                </a:cubicBezTo>
                <a:lnTo>
                  <a:pt x="3513632" y="2136386"/>
                </a:lnTo>
                <a:lnTo>
                  <a:pt x="3486694" y="2151038"/>
                </a:lnTo>
                <a:lnTo>
                  <a:pt x="3482594" y="2159574"/>
                </a:lnTo>
                <a:lnTo>
                  <a:pt x="3462741" y="2149615"/>
                </a:lnTo>
                <a:cubicBezTo>
                  <a:pt x="3456654" y="2159809"/>
                  <a:pt x="3446570" y="2167693"/>
                  <a:pt x="3439273" y="2175455"/>
                </a:cubicBezTo>
                <a:lnTo>
                  <a:pt x="3434927" y="2191618"/>
                </a:lnTo>
                <a:lnTo>
                  <a:pt x="3411069" y="2184905"/>
                </a:lnTo>
                <a:cubicBezTo>
                  <a:pt x="3403118" y="2208959"/>
                  <a:pt x="3399098" y="2221120"/>
                  <a:pt x="3377192" y="2227073"/>
                </a:cubicBezTo>
                <a:lnTo>
                  <a:pt x="3381054" y="2228054"/>
                </a:lnTo>
                <a:lnTo>
                  <a:pt x="3329693" y="2264398"/>
                </a:lnTo>
                <a:cubicBezTo>
                  <a:pt x="3346414" y="2263658"/>
                  <a:pt x="3340370" y="2280787"/>
                  <a:pt x="3345708" y="2288981"/>
                </a:cubicBezTo>
                <a:lnTo>
                  <a:pt x="3355425" y="2292927"/>
                </a:lnTo>
                <a:lnTo>
                  <a:pt x="3355311" y="2293273"/>
                </a:lnTo>
                <a:lnTo>
                  <a:pt x="3307291" y="2297485"/>
                </a:lnTo>
                <a:cubicBezTo>
                  <a:pt x="3261558" y="2304422"/>
                  <a:pt x="3231544" y="2320477"/>
                  <a:pt x="3275565" y="2356058"/>
                </a:cubicBezTo>
                <a:lnTo>
                  <a:pt x="3324416" y="2385887"/>
                </a:lnTo>
                <a:lnTo>
                  <a:pt x="3307654" y="2415723"/>
                </a:lnTo>
                <a:cubicBezTo>
                  <a:pt x="3301934" y="2425488"/>
                  <a:pt x="3298964" y="2434476"/>
                  <a:pt x="3305985" y="2443396"/>
                </a:cubicBezTo>
                <a:cubicBezTo>
                  <a:pt x="3323961" y="2449336"/>
                  <a:pt x="3341936" y="2455277"/>
                  <a:pt x="3359912" y="2461220"/>
                </a:cubicBezTo>
                <a:cubicBezTo>
                  <a:pt x="3283726" y="2449523"/>
                  <a:pt x="3227940" y="2497647"/>
                  <a:pt x="3216057" y="2533598"/>
                </a:cubicBezTo>
                <a:cubicBezTo>
                  <a:pt x="3238052" y="2527378"/>
                  <a:pt x="3226169" y="2563328"/>
                  <a:pt x="3248076" y="2557376"/>
                </a:cubicBezTo>
                <a:lnTo>
                  <a:pt x="3239067" y="2560338"/>
                </a:lnTo>
                <a:lnTo>
                  <a:pt x="3231285" y="2556434"/>
                </a:lnTo>
                <a:lnTo>
                  <a:pt x="3238417" y="2560551"/>
                </a:lnTo>
                <a:lnTo>
                  <a:pt x="3200145" y="2573133"/>
                </a:lnTo>
                <a:cubicBezTo>
                  <a:pt x="3155866" y="2590948"/>
                  <a:pt x="3129233" y="2614639"/>
                  <a:pt x="3180408" y="2641450"/>
                </a:cubicBezTo>
                <a:lnTo>
                  <a:pt x="3209780" y="2652053"/>
                </a:lnTo>
                <a:lnTo>
                  <a:pt x="3209755" y="2652079"/>
                </a:lnTo>
                <a:lnTo>
                  <a:pt x="3205409" y="2668242"/>
                </a:lnTo>
                <a:lnTo>
                  <a:pt x="3181551" y="2661529"/>
                </a:lnTo>
                <a:cubicBezTo>
                  <a:pt x="3173600" y="2685583"/>
                  <a:pt x="3169580" y="2697743"/>
                  <a:pt x="3147674" y="2703697"/>
                </a:cubicBezTo>
                <a:lnTo>
                  <a:pt x="3151536" y="2704678"/>
                </a:lnTo>
                <a:lnTo>
                  <a:pt x="3100174" y="2741022"/>
                </a:lnTo>
                <a:cubicBezTo>
                  <a:pt x="3116896" y="2740282"/>
                  <a:pt x="3110852" y="2757410"/>
                  <a:pt x="3116190" y="2765605"/>
                </a:cubicBezTo>
                <a:lnTo>
                  <a:pt x="3125907" y="2769550"/>
                </a:lnTo>
                <a:lnTo>
                  <a:pt x="3125793" y="2769897"/>
                </a:lnTo>
                <a:lnTo>
                  <a:pt x="3077773" y="2774109"/>
                </a:lnTo>
                <a:cubicBezTo>
                  <a:pt x="3032040" y="2781045"/>
                  <a:pt x="3002026" y="2797101"/>
                  <a:pt x="3046047" y="2832682"/>
                </a:cubicBezTo>
                <a:lnTo>
                  <a:pt x="3094898" y="2862511"/>
                </a:lnTo>
                <a:lnTo>
                  <a:pt x="3078136" y="2892347"/>
                </a:lnTo>
                <a:cubicBezTo>
                  <a:pt x="3072416" y="2902112"/>
                  <a:pt x="3069446" y="2911100"/>
                  <a:pt x="3076467" y="2920019"/>
                </a:cubicBezTo>
                <a:cubicBezTo>
                  <a:pt x="3094443" y="2925960"/>
                  <a:pt x="3112418" y="2931901"/>
                  <a:pt x="3130394" y="2937843"/>
                </a:cubicBezTo>
                <a:cubicBezTo>
                  <a:pt x="3054208" y="2926147"/>
                  <a:pt x="2998422" y="2974271"/>
                  <a:pt x="2986539" y="3010223"/>
                </a:cubicBezTo>
                <a:cubicBezTo>
                  <a:pt x="2997537" y="3007112"/>
                  <a:pt x="3000065" y="3014545"/>
                  <a:pt x="3002582" y="3022011"/>
                </a:cubicBezTo>
                <a:lnTo>
                  <a:pt x="3003690" y="3024287"/>
                </a:lnTo>
                <a:lnTo>
                  <a:pt x="2986557" y="3016778"/>
                </a:lnTo>
                <a:cubicBezTo>
                  <a:pt x="2983404" y="3021887"/>
                  <a:pt x="2978785" y="3029538"/>
                  <a:pt x="2974220" y="3037182"/>
                </a:cubicBezTo>
                <a:lnTo>
                  <a:pt x="2965001" y="3052816"/>
                </a:lnTo>
                <a:lnTo>
                  <a:pt x="2952573" y="3059576"/>
                </a:lnTo>
                <a:lnTo>
                  <a:pt x="2946815" y="3060787"/>
                </a:lnTo>
                <a:cubicBezTo>
                  <a:pt x="2939993" y="3058581"/>
                  <a:pt x="2931923" y="3053921"/>
                  <a:pt x="2923926" y="3049305"/>
                </a:cubicBezTo>
                <a:lnTo>
                  <a:pt x="2946983" y="3062616"/>
                </a:lnTo>
                <a:lnTo>
                  <a:pt x="2934457" y="3069429"/>
                </a:lnTo>
                <a:cubicBezTo>
                  <a:pt x="2917238" y="3083713"/>
                  <a:pt x="2916773" y="3100200"/>
                  <a:pt x="2950890" y="3118074"/>
                </a:cubicBezTo>
                <a:lnTo>
                  <a:pt x="2966323" y="3123645"/>
                </a:lnTo>
                <a:lnTo>
                  <a:pt x="2964146" y="3127352"/>
                </a:lnTo>
                <a:cubicBezTo>
                  <a:pt x="2958145" y="3137747"/>
                  <a:pt x="2941854" y="3128342"/>
                  <a:pt x="2925865" y="3119110"/>
                </a:cubicBezTo>
                <a:cubicBezTo>
                  <a:pt x="2919778" y="3129303"/>
                  <a:pt x="2909694" y="3137188"/>
                  <a:pt x="2902397" y="3144951"/>
                </a:cubicBezTo>
                <a:lnTo>
                  <a:pt x="2898052" y="3161113"/>
                </a:lnTo>
                <a:lnTo>
                  <a:pt x="2874194" y="3154401"/>
                </a:lnTo>
                <a:cubicBezTo>
                  <a:pt x="2866243" y="3178453"/>
                  <a:pt x="2862223" y="3190615"/>
                  <a:pt x="2840315" y="3196568"/>
                </a:cubicBezTo>
                <a:lnTo>
                  <a:pt x="2844178" y="3197548"/>
                </a:lnTo>
                <a:lnTo>
                  <a:pt x="2792817" y="3233893"/>
                </a:lnTo>
                <a:cubicBezTo>
                  <a:pt x="2809538" y="3233152"/>
                  <a:pt x="2803494" y="3250281"/>
                  <a:pt x="2808832" y="3258475"/>
                </a:cubicBezTo>
                <a:lnTo>
                  <a:pt x="2818549" y="3262421"/>
                </a:lnTo>
                <a:lnTo>
                  <a:pt x="2818435" y="3262768"/>
                </a:lnTo>
                <a:lnTo>
                  <a:pt x="2770415" y="3266981"/>
                </a:lnTo>
                <a:cubicBezTo>
                  <a:pt x="2724681" y="3273916"/>
                  <a:pt x="2694668" y="3289973"/>
                  <a:pt x="2738688" y="3325553"/>
                </a:cubicBezTo>
                <a:lnTo>
                  <a:pt x="2787540" y="3355383"/>
                </a:lnTo>
                <a:lnTo>
                  <a:pt x="2770779" y="3385218"/>
                </a:lnTo>
                <a:cubicBezTo>
                  <a:pt x="2765059" y="3394983"/>
                  <a:pt x="2762088" y="3403971"/>
                  <a:pt x="2769108" y="3412890"/>
                </a:cubicBezTo>
                <a:cubicBezTo>
                  <a:pt x="2787085" y="3418831"/>
                  <a:pt x="2805060" y="3424773"/>
                  <a:pt x="2823035" y="3430714"/>
                </a:cubicBezTo>
                <a:cubicBezTo>
                  <a:pt x="2746849" y="3419018"/>
                  <a:pt x="2691063" y="3467142"/>
                  <a:pt x="2679181" y="3503093"/>
                </a:cubicBezTo>
                <a:cubicBezTo>
                  <a:pt x="2695677" y="3498429"/>
                  <a:pt x="2693117" y="3517484"/>
                  <a:pt x="2700048" y="3524792"/>
                </a:cubicBezTo>
                <a:lnTo>
                  <a:pt x="2700696" y="3524913"/>
                </a:lnTo>
                <a:lnTo>
                  <a:pt x="2697590" y="3530052"/>
                </a:lnTo>
                <a:lnTo>
                  <a:pt x="2696643" y="3531656"/>
                </a:lnTo>
                <a:lnTo>
                  <a:pt x="2663268" y="3542627"/>
                </a:lnTo>
                <a:lnTo>
                  <a:pt x="2656038" y="3546560"/>
                </a:lnTo>
                <a:lnTo>
                  <a:pt x="2647295" y="3542174"/>
                </a:lnTo>
                <a:lnTo>
                  <a:pt x="2655447" y="3546881"/>
                </a:lnTo>
                <a:lnTo>
                  <a:pt x="2627100" y="3562299"/>
                </a:lnTo>
                <a:cubicBezTo>
                  <a:pt x="2609880" y="3576584"/>
                  <a:pt x="2609416" y="3593071"/>
                  <a:pt x="2643532" y="3610945"/>
                </a:cubicBezTo>
                <a:lnTo>
                  <a:pt x="2648534" y="3612751"/>
                </a:lnTo>
                <a:lnTo>
                  <a:pt x="2625766" y="3637820"/>
                </a:lnTo>
                <a:lnTo>
                  <a:pt x="2621421" y="3653983"/>
                </a:lnTo>
                <a:lnTo>
                  <a:pt x="2597562" y="3647270"/>
                </a:lnTo>
                <a:cubicBezTo>
                  <a:pt x="2589611" y="3671324"/>
                  <a:pt x="2585592" y="3683485"/>
                  <a:pt x="2563685" y="3689438"/>
                </a:cubicBezTo>
                <a:lnTo>
                  <a:pt x="2567547" y="3690419"/>
                </a:lnTo>
                <a:lnTo>
                  <a:pt x="2516185" y="3726763"/>
                </a:lnTo>
                <a:cubicBezTo>
                  <a:pt x="2532907" y="3726023"/>
                  <a:pt x="2526864" y="3743152"/>
                  <a:pt x="2532201" y="3751346"/>
                </a:cubicBezTo>
                <a:lnTo>
                  <a:pt x="2541917" y="3755291"/>
                </a:lnTo>
                <a:lnTo>
                  <a:pt x="2541803" y="3755638"/>
                </a:lnTo>
                <a:lnTo>
                  <a:pt x="2493785" y="3759850"/>
                </a:lnTo>
                <a:cubicBezTo>
                  <a:pt x="2448051" y="3766787"/>
                  <a:pt x="2418038" y="3782842"/>
                  <a:pt x="2462057" y="3818424"/>
                </a:cubicBezTo>
                <a:lnTo>
                  <a:pt x="2510909" y="3848252"/>
                </a:lnTo>
                <a:lnTo>
                  <a:pt x="2494147" y="3878087"/>
                </a:lnTo>
                <a:cubicBezTo>
                  <a:pt x="2488427" y="3887853"/>
                  <a:pt x="2485457" y="3896841"/>
                  <a:pt x="2492478" y="3905760"/>
                </a:cubicBezTo>
                <a:cubicBezTo>
                  <a:pt x="2510453" y="3911702"/>
                  <a:pt x="2528429" y="3917643"/>
                  <a:pt x="2546404" y="3923585"/>
                </a:cubicBezTo>
                <a:cubicBezTo>
                  <a:pt x="2470219" y="3911888"/>
                  <a:pt x="2414433" y="3960012"/>
                  <a:pt x="2402550" y="3995963"/>
                </a:cubicBezTo>
                <a:cubicBezTo>
                  <a:pt x="2424545" y="3989743"/>
                  <a:pt x="2412662" y="4025693"/>
                  <a:pt x="2434569" y="4019741"/>
                </a:cubicBezTo>
                <a:lnTo>
                  <a:pt x="2405904" y="4029164"/>
                </a:lnTo>
                <a:lnTo>
                  <a:pt x="2367862" y="4029164"/>
                </a:lnTo>
                <a:lnTo>
                  <a:pt x="2314057" y="3980892"/>
                </a:lnTo>
                <a:cubicBezTo>
                  <a:pt x="2269805" y="3943873"/>
                  <a:pt x="2224335" y="3908802"/>
                  <a:pt x="2177501" y="3876608"/>
                </a:cubicBezTo>
                <a:lnTo>
                  <a:pt x="2150493" y="3854840"/>
                </a:lnTo>
                <a:lnTo>
                  <a:pt x="2155738" y="3798805"/>
                </a:lnTo>
                <a:cubicBezTo>
                  <a:pt x="2145410" y="3811977"/>
                  <a:pt x="2136348" y="3796236"/>
                  <a:pt x="2126653" y="3794952"/>
                </a:cubicBezTo>
                <a:lnTo>
                  <a:pt x="2117330" y="3799756"/>
                </a:lnTo>
                <a:lnTo>
                  <a:pt x="2117142" y="3799444"/>
                </a:lnTo>
                <a:lnTo>
                  <a:pt x="2145216" y="3760258"/>
                </a:lnTo>
                <a:cubicBezTo>
                  <a:pt x="2169733" y="3721034"/>
                  <a:pt x="2177093" y="3687801"/>
                  <a:pt x="2121425" y="3698038"/>
                </a:cubicBezTo>
                <a:lnTo>
                  <a:pt x="2066975" y="3715687"/>
                </a:lnTo>
                <a:lnTo>
                  <a:pt x="2055248" y="3683537"/>
                </a:lnTo>
                <a:cubicBezTo>
                  <a:pt x="2051562" y="3672838"/>
                  <a:pt x="2046675" y="3664730"/>
                  <a:pt x="2035334" y="3664250"/>
                </a:cubicBezTo>
                <a:lnTo>
                  <a:pt x="1998073" y="3686708"/>
                </a:lnTo>
                <a:lnTo>
                  <a:pt x="1995668" y="3682562"/>
                </a:lnTo>
                <a:lnTo>
                  <a:pt x="2020168" y="3652527"/>
                </a:lnTo>
                <a:cubicBezTo>
                  <a:pt x="2043873" y="3609107"/>
                  <a:pt x="2040099" y="3561585"/>
                  <a:pt x="2025440" y="3537263"/>
                </a:cubicBezTo>
                <a:cubicBezTo>
                  <a:pt x="2015837" y="3558005"/>
                  <a:pt x="1996293" y="3525577"/>
                  <a:pt x="1986544" y="3546078"/>
                </a:cubicBezTo>
                <a:cubicBezTo>
                  <a:pt x="2015643" y="3484331"/>
                  <a:pt x="2038368" y="3411472"/>
                  <a:pt x="1966805" y="3439975"/>
                </a:cubicBezTo>
                <a:lnTo>
                  <a:pt x="1925460" y="3462630"/>
                </a:lnTo>
                <a:lnTo>
                  <a:pt x="1915611" y="3436920"/>
                </a:lnTo>
                <a:cubicBezTo>
                  <a:pt x="1913929" y="3429500"/>
                  <a:pt x="1914205" y="3422860"/>
                  <a:pt x="1917200" y="3415084"/>
                </a:cubicBezTo>
                <a:lnTo>
                  <a:pt x="1904493" y="3422451"/>
                </a:lnTo>
                <a:lnTo>
                  <a:pt x="1895231" y="3403945"/>
                </a:lnTo>
                <a:lnTo>
                  <a:pt x="1897667" y="3386205"/>
                </a:lnTo>
                <a:lnTo>
                  <a:pt x="1902856" y="3382771"/>
                </a:lnTo>
                <a:lnTo>
                  <a:pt x="1896624" y="3368732"/>
                </a:lnTo>
                <a:lnTo>
                  <a:pt x="1901424" y="3317455"/>
                </a:lnTo>
                <a:lnTo>
                  <a:pt x="1897574" y="3320079"/>
                </a:lnTo>
                <a:lnTo>
                  <a:pt x="1892581" y="3322295"/>
                </a:lnTo>
                <a:lnTo>
                  <a:pt x="1886645" y="3320949"/>
                </a:lnTo>
                <a:cubicBezTo>
                  <a:pt x="1881877" y="3318500"/>
                  <a:pt x="1877187" y="3314244"/>
                  <a:pt x="1872340" y="3313601"/>
                </a:cubicBezTo>
                <a:lnTo>
                  <a:pt x="1863017" y="3318406"/>
                </a:lnTo>
                <a:lnTo>
                  <a:pt x="1862829" y="3318093"/>
                </a:lnTo>
                <a:lnTo>
                  <a:pt x="1890902" y="3278909"/>
                </a:lnTo>
                <a:cubicBezTo>
                  <a:pt x="1915421" y="3239684"/>
                  <a:pt x="1922780" y="3206451"/>
                  <a:pt x="1867111" y="3216688"/>
                </a:cubicBezTo>
                <a:lnTo>
                  <a:pt x="1837876" y="3226164"/>
                </a:lnTo>
                <a:lnTo>
                  <a:pt x="1830397" y="3219532"/>
                </a:lnTo>
                <a:lnTo>
                  <a:pt x="1810485" y="3228371"/>
                </a:lnTo>
                <a:lnTo>
                  <a:pt x="1807893" y="3221264"/>
                </a:lnTo>
                <a:lnTo>
                  <a:pt x="1819639" y="3205916"/>
                </a:lnTo>
                <a:cubicBezTo>
                  <a:pt x="1834250" y="3173752"/>
                  <a:pt x="1830093" y="3131708"/>
                  <a:pt x="1819256" y="3107293"/>
                </a:cubicBezTo>
                <a:cubicBezTo>
                  <a:pt x="1813372" y="3123083"/>
                  <a:pt x="1798922" y="3090531"/>
                  <a:pt x="1792931" y="3106083"/>
                </a:cubicBezTo>
                <a:cubicBezTo>
                  <a:pt x="1810794" y="3059188"/>
                  <a:pt x="1823533" y="3001389"/>
                  <a:pt x="1775907" y="3009636"/>
                </a:cubicBezTo>
                <a:lnTo>
                  <a:pt x="1751194" y="3018802"/>
                </a:lnTo>
                <a:lnTo>
                  <a:pt x="1751488" y="3018092"/>
                </a:lnTo>
                <a:cubicBezTo>
                  <a:pt x="1766800" y="2972887"/>
                  <a:pt x="1766164" y="2937248"/>
                  <a:pt x="1712492" y="2958626"/>
                </a:cubicBezTo>
                <a:lnTo>
                  <a:pt x="1651012" y="2992313"/>
                </a:lnTo>
                <a:lnTo>
                  <a:pt x="1641067" y="2972440"/>
                </a:lnTo>
                <a:cubicBezTo>
                  <a:pt x="1638997" y="2964422"/>
                  <a:pt x="1639782" y="2956554"/>
                  <a:pt x="1644656" y="2946303"/>
                </a:cubicBezTo>
                <a:lnTo>
                  <a:pt x="1641396" y="2948596"/>
                </a:lnTo>
                <a:lnTo>
                  <a:pt x="1647260" y="2885950"/>
                </a:lnTo>
                <a:cubicBezTo>
                  <a:pt x="1636934" y="2899123"/>
                  <a:pt x="1627871" y="2883381"/>
                  <a:pt x="1618176" y="2882097"/>
                </a:cubicBezTo>
                <a:lnTo>
                  <a:pt x="1608853" y="2886901"/>
                </a:lnTo>
                <a:lnTo>
                  <a:pt x="1608665" y="2886589"/>
                </a:lnTo>
                <a:lnTo>
                  <a:pt x="1636738" y="2847403"/>
                </a:lnTo>
                <a:cubicBezTo>
                  <a:pt x="1661256" y="2808179"/>
                  <a:pt x="1668616" y="2774946"/>
                  <a:pt x="1612947" y="2785184"/>
                </a:cubicBezTo>
                <a:lnTo>
                  <a:pt x="1558498" y="2802832"/>
                </a:lnTo>
                <a:lnTo>
                  <a:pt x="1546771" y="2770682"/>
                </a:lnTo>
                <a:cubicBezTo>
                  <a:pt x="1543085" y="2759982"/>
                  <a:pt x="1538198" y="2751875"/>
                  <a:pt x="1526857" y="2751396"/>
                </a:cubicBezTo>
                <a:cubicBezTo>
                  <a:pt x="1510643" y="2761168"/>
                  <a:pt x="1494428" y="2770940"/>
                  <a:pt x="1478214" y="2780713"/>
                </a:cubicBezTo>
                <a:cubicBezTo>
                  <a:pt x="1536702" y="2730511"/>
                  <a:pt x="1536509" y="2656837"/>
                  <a:pt x="1516963" y="2624408"/>
                </a:cubicBezTo>
                <a:cubicBezTo>
                  <a:pt x="1507360" y="2645150"/>
                  <a:pt x="1487816" y="2612721"/>
                  <a:pt x="1478067" y="2633223"/>
                </a:cubicBezTo>
                <a:cubicBezTo>
                  <a:pt x="1507166" y="2571477"/>
                  <a:pt x="1529891" y="2498617"/>
                  <a:pt x="1458327" y="2527121"/>
                </a:cubicBezTo>
                <a:lnTo>
                  <a:pt x="1378478" y="2570873"/>
                </a:lnTo>
                <a:lnTo>
                  <a:pt x="1378624" y="2569820"/>
                </a:lnTo>
                <a:lnTo>
                  <a:pt x="1375364" y="2572113"/>
                </a:lnTo>
                <a:lnTo>
                  <a:pt x="1381229" y="2509467"/>
                </a:lnTo>
                <a:cubicBezTo>
                  <a:pt x="1370902" y="2522639"/>
                  <a:pt x="1361839" y="2506898"/>
                  <a:pt x="1352144" y="2505614"/>
                </a:cubicBezTo>
                <a:lnTo>
                  <a:pt x="1342821" y="2510417"/>
                </a:lnTo>
                <a:lnTo>
                  <a:pt x="1342634" y="2510106"/>
                </a:lnTo>
                <a:lnTo>
                  <a:pt x="1370706" y="2470921"/>
                </a:lnTo>
                <a:cubicBezTo>
                  <a:pt x="1395225" y="2431696"/>
                  <a:pt x="1402584" y="2398463"/>
                  <a:pt x="1346915" y="2408700"/>
                </a:cubicBezTo>
                <a:lnTo>
                  <a:pt x="1292466" y="2426348"/>
                </a:lnTo>
                <a:lnTo>
                  <a:pt x="1280738" y="2394200"/>
                </a:lnTo>
                <a:cubicBezTo>
                  <a:pt x="1277052" y="2383500"/>
                  <a:pt x="1272166" y="2375392"/>
                  <a:pt x="1260825" y="2374912"/>
                </a:cubicBezTo>
                <a:lnTo>
                  <a:pt x="1243343" y="2385449"/>
                </a:lnTo>
                <a:lnTo>
                  <a:pt x="1242874" y="2384642"/>
                </a:lnTo>
                <a:lnTo>
                  <a:pt x="1244781" y="2364266"/>
                </a:lnTo>
                <a:lnTo>
                  <a:pt x="1245660" y="2363189"/>
                </a:lnTo>
                <a:cubicBezTo>
                  <a:pt x="1261463" y="2334242"/>
                  <a:pt x="1265053" y="2303473"/>
                  <a:pt x="1261347" y="2278969"/>
                </a:cubicBezTo>
                <a:lnTo>
                  <a:pt x="1253921" y="2256836"/>
                </a:lnTo>
                <a:lnTo>
                  <a:pt x="1254620" y="2252708"/>
                </a:lnTo>
                <a:lnTo>
                  <a:pt x="1251280" y="2248967"/>
                </a:lnTo>
                <a:lnTo>
                  <a:pt x="1250930" y="2247926"/>
                </a:lnTo>
                <a:lnTo>
                  <a:pt x="1250597" y="2248202"/>
                </a:lnTo>
                <a:lnTo>
                  <a:pt x="1243305" y="2240034"/>
                </a:lnTo>
                <a:lnTo>
                  <a:pt x="1218896" y="2240123"/>
                </a:lnTo>
                <a:lnTo>
                  <a:pt x="1231291" y="2210104"/>
                </a:lnTo>
                <a:cubicBezTo>
                  <a:pt x="1246604" y="2164899"/>
                  <a:pt x="1245968" y="2129260"/>
                  <a:pt x="1192296" y="2150638"/>
                </a:cubicBezTo>
                <a:lnTo>
                  <a:pt x="1161523" y="2167500"/>
                </a:lnTo>
                <a:lnTo>
                  <a:pt x="1152744" y="2147723"/>
                </a:lnTo>
                <a:cubicBezTo>
                  <a:pt x="1147963" y="2136952"/>
                  <a:pt x="1158494" y="2132278"/>
                  <a:pt x="1169265" y="2127497"/>
                </a:cubicBezTo>
                <a:cubicBezTo>
                  <a:pt x="1158494" y="2132278"/>
                  <a:pt x="1137192" y="2141733"/>
                  <a:pt x="1126422" y="2146514"/>
                </a:cubicBezTo>
                <a:lnTo>
                  <a:pt x="1124926" y="2143144"/>
                </a:lnTo>
                <a:lnTo>
                  <a:pt x="1128420" y="2129841"/>
                </a:lnTo>
                <a:cubicBezTo>
                  <a:pt x="1128514" y="2119668"/>
                  <a:pt x="1127409" y="2110090"/>
                  <a:pt x="1125364" y="2101536"/>
                </a:cubicBezTo>
                <a:lnTo>
                  <a:pt x="1118910" y="2085083"/>
                </a:lnTo>
                <a:lnTo>
                  <a:pt x="1123739" y="2082379"/>
                </a:lnTo>
                <a:cubicBezTo>
                  <a:pt x="1116487" y="2066043"/>
                  <a:pt x="1115295" y="2047018"/>
                  <a:pt x="1108591" y="2035999"/>
                </a:cubicBezTo>
                <a:lnTo>
                  <a:pt x="1099875" y="2028271"/>
                </a:lnTo>
                <a:lnTo>
                  <a:pt x="1105653" y="2001292"/>
                </a:lnTo>
                <a:lnTo>
                  <a:pt x="1097162" y="1981961"/>
                </a:lnTo>
                <a:lnTo>
                  <a:pt x="1097665" y="1979991"/>
                </a:lnTo>
                <a:cubicBezTo>
                  <a:pt x="1099960" y="1956195"/>
                  <a:pt x="1095704" y="1932083"/>
                  <a:pt x="1088480" y="1915807"/>
                </a:cubicBezTo>
                <a:cubicBezTo>
                  <a:pt x="1082596" y="1931596"/>
                  <a:pt x="1068146" y="1899044"/>
                  <a:pt x="1062155" y="1914596"/>
                </a:cubicBezTo>
                <a:lnTo>
                  <a:pt x="1063128" y="1911569"/>
                </a:lnTo>
                <a:lnTo>
                  <a:pt x="1072785" y="1906177"/>
                </a:lnTo>
                <a:lnTo>
                  <a:pt x="1063542" y="1910280"/>
                </a:lnTo>
                <a:lnTo>
                  <a:pt x="1073728" y="1878584"/>
                </a:lnTo>
                <a:cubicBezTo>
                  <a:pt x="1082614" y="1842930"/>
                  <a:pt x="1080850" y="1811964"/>
                  <a:pt x="1045131" y="1818150"/>
                </a:cubicBezTo>
                <a:lnTo>
                  <a:pt x="1017531" y="1828387"/>
                </a:lnTo>
                <a:lnTo>
                  <a:pt x="1017407" y="1827970"/>
                </a:lnTo>
                <a:cubicBezTo>
                  <a:pt x="1014529" y="1817859"/>
                  <a:pt x="1010918" y="1809720"/>
                  <a:pt x="1003141" y="1806726"/>
                </a:cubicBezTo>
                <a:cubicBezTo>
                  <a:pt x="992371" y="1811507"/>
                  <a:pt x="981840" y="1816181"/>
                  <a:pt x="971069" y="1820962"/>
                </a:cubicBezTo>
                <a:cubicBezTo>
                  <a:pt x="1009024" y="1790933"/>
                  <a:pt x="1006450" y="1727040"/>
                  <a:pt x="992000" y="1694486"/>
                </a:cubicBezTo>
                <a:cubicBezTo>
                  <a:pt x="986116" y="1710277"/>
                  <a:pt x="971667" y="1677725"/>
                  <a:pt x="965675" y="1693277"/>
                </a:cubicBezTo>
                <a:cubicBezTo>
                  <a:pt x="983539" y="1646381"/>
                  <a:pt x="996277" y="1588583"/>
                  <a:pt x="948652" y="1596830"/>
                </a:cubicBezTo>
                <a:lnTo>
                  <a:pt x="879321" y="1622543"/>
                </a:lnTo>
                <a:lnTo>
                  <a:pt x="876329" y="1615803"/>
                </a:lnTo>
                <a:cubicBezTo>
                  <a:pt x="872704" y="1607635"/>
                  <a:pt x="869091" y="1599497"/>
                  <a:pt x="866700" y="1594112"/>
                </a:cubicBezTo>
                <a:cubicBezTo>
                  <a:pt x="861920" y="1583341"/>
                  <a:pt x="872451" y="1578667"/>
                  <a:pt x="883222" y="1573886"/>
                </a:cubicBezTo>
                <a:cubicBezTo>
                  <a:pt x="872451" y="1578667"/>
                  <a:pt x="851149" y="1588123"/>
                  <a:pt x="840378" y="1592903"/>
                </a:cubicBezTo>
                <a:cubicBezTo>
                  <a:pt x="835491" y="1581891"/>
                  <a:pt x="825822" y="1560110"/>
                  <a:pt x="821041" y="1549339"/>
                </a:cubicBezTo>
                <a:cubicBezTo>
                  <a:pt x="816155" y="1538330"/>
                  <a:pt x="826925" y="1533549"/>
                  <a:pt x="837696" y="1528768"/>
                </a:cubicBezTo>
                <a:cubicBezTo>
                  <a:pt x="828027" y="1506986"/>
                  <a:pt x="829129" y="1480424"/>
                  <a:pt x="813578" y="1474434"/>
                </a:cubicBezTo>
                <a:cubicBezTo>
                  <a:pt x="802807" y="1479215"/>
                  <a:pt x="792276" y="1483890"/>
                  <a:pt x="781505" y="1488671"/>
                </a:cubicBezTo>
                <a:cubicBezTo>
                  <a:pt x="819460" y="1458642"/>
                  <a:pt x="816886" y="1394748"/>
                  <a:pt x="802437" y="1362195"/>
                </a:cubicBezTo>
                <a:cubicBezTo>
                  <a:pt x="796553" y="1377985"/>
                  <a:pt x="782103" y="1345433"/>
                  <a:pt x="776112" y="1360985"/>
                </a:cubicBezTo>
                <a:cubicBezTo>
                  <a:pt x="793975" y="1314090"/>
                  <a:pt x="806714" y="1256291"/>
                  <a:pt x="759088" y="1264538"/>
                </a:cubicBezTo>
                <a:lnTo>
                  <a:pt x="670162" y="1297520"/>
                </a:lnTo>
                <a:lnTo>
                  <a:pt x="674751" y="1294483"/>
                </a:lnTo>
                <a:cubicBezTo>
                  <a:pt x="669864" y="1283473"/>
                  <a:pt x="660196" y="1261693"/>
                  <a:pt x="655415" y="1250922"/>
                </a:cubicBezTo>
                <a:cubicBezTo>
                  <a:pt x="650634" y="1240151"/>
                  <a:pt x="661165" y="1235477"/>
                  <a:pt x="671936" y="1230696"/>
                </a:cubicBezTo>
                <a:cubicBezTo>
                  <a:pt x="661165" y="1235477"/>
                  <a:pt x="639863" y="1244932"/>
                  <a:pt x="629093" y="1249713"/>
                </a:cubicBezTo>
                <a:cubicBezTo>
                  <a:pt x="624205" y="1238702"/>
                  <a:pt x="614537" y="1216920"/>
                  <a:pt x="609755" y="1206149"/>
                </a:cubicBezTo>
                <a:cubicBezTo>
                  <a:pt x="604869" y="1195140"/>
                  <a:pt x="615639" y="1190359"/>
                  <a:pt x="626409" y="1185578"/>
                </a:cubicBezTo>
                <a:cubicBezTo>
                  <a:pt x="616741" y="1163797"/>
                  <a:pt x="617843" y="1137234"/>
                  <a:pt x="602292" y="1131245"/>
                </a:cubicBezTo>
                <a:cubicBezTo>
                  <a:pt x="591521" y="1136026"/>
                  <a:pt x="580990" y="1140700"/>
                  <a:pt x="570219" y="1145481"/>
                </a:cubicBezTo>
                <a:cubicBezTo>
                  <a:pt x="608174" y="1115451"/>
                  <a:pt x="605601" y="1051558"/>
                  <a:pt x="591150" y="1019004"/>
                </a:cubicBezTo>
                <a:cubicBezTo>
                  <a:pt x="585267" y="1034794"/>
                  <a:pt x="570817" y="1002242"/>
                  <a:pt x="564826" y="1017796"/>
                </a:cubicBezTo>
                <a:cubicBezTo>
                  <a:pt x="582689" y="970899"/>
                  <a:pt x="595428" y="913101"/>
                  <a:pt x="547802" y="921349"/>
                </a:cubicBezTo>
                <a:lnTo>
                  <a:pt x="421363" y="968243"/>
                </a:lnTo>
                <a:lnTo>
                  <a:pt x="413754" y="955125"/>
                </a:lnTo>
                <a:lnTo>
                  <a:pt x="414384" y="954845"/>
                </a:lnTo>
                <a:lnTo>
                  <a:pt x="413722" y="955069"/>
                </a:lnTo>
                <a:lnTo>
                  <a:pt x="406261" y="942206"/>
                </a:lnTo>
                <a:lnTo>
                  <a:pt x="416700" y="939398"/>
                </a:lnTo>
                <a:cubicBezTo>
                  <a:pt x="423226" y="936926"/>
                  <a:pt x="428978" y="933584"/>
                  <a:pt x="433167" y="928501"/>
                </a:cubicBezTo>
                <a:cubicBezTo>
                  <a:pt x="428281" y="917492"/>
                  <a:pt x="418612" y="895710"/>
                  <a:pt x="413831" y="884940"/>
                </a:cubicBezTo>
                <a:cubicBezTo>
                  <a:pt x="409050" y="874169"/>
                  <a:pt x="419581" y="869494"/>
                  <a:pt x="430352" y="864713"/>
                </a:cubicBezTo>
                <a:cubicBezTo>
                  <a:pt x="419581" y="869494"/>
                  <a:pt x="398280" y="878950"/>
                  <a:pt x="387508" y="883731"/>
                </a:cubicBezTo>
                <a:cubicBezTo>
                  <a:pt x="382621" y="872719"/>
                  <a:pt x="372952" y="850937"/>
                  <a:pt x="368171" y="840167"/>
                </a:cubicBezTo>
                <a:cubicBezTo>
                  <a:pt x="363285" y="829158"/>
                  <a:pt x="374055" y="824377"/>
                  <a:pt x="384826" y="819596"/>
                </a:cubicBezTo>
                <a:cubicBezTo>
                  <a:pt x="375157" y="797814"/>
                  <a:pt x="376260" y="771252"/>
                  <a:pt x="360708" y="765262"/>
                </a:cubicBezTo>
                <a:cubicBezTo>
                  <a:pt x="349937" y="770043"/>
                  <a:pt x="339406" y="774718"/>
                  <a:pt x="328636" y="779499"/>
                </a:cubicBezTo>
                <a:cubicBezTo>
                  <a:pt x="366591" y="749469"/>
                  <a:pt x="364017" y="685576"/>
                  <a:pt x="349567" y="653023"/>
                </a:cubicBezTo>
                <a:cubicBezTo>
                  <a:pt x="343683" y="668813"/>
                  <a:pt x="329232" y="636261"/>
                  <a:pt x="323242" y="651813"/>
                </a:cubicBezTo>
                <a:cubicBezTo>
                  <a:pt x="341105" y="604918"/>
                  <a:pt x="353844" y="547119"/>
                  <a:pt x="306218" y="555366"/>
                </a:cubicBezTo>
                <a:lnTo>
                  <a:pt x="220454" y="587174"/>
                </a:lnTo>
                <a:lnTo>
                  <a:pt x="210655" y="554262"/>
                </a:lnTo>
                <a:cubicBezTo>
                  <a:pt x="207778" y="544150"/>
                  <a:pt x="204165" y="536012"/>
                  <a:pt x="196390" y="533017"/>
                </a:cubicBezTo>
                <a:lnTo>
                  <a:pt x="174554" y="542710"/>
                </a:lnTo>
                <a:lnTo>
                  <a:pt x="171640" y="537685"/>
                </a:lnTo>
                <a:lnTo>
                  <a:pt x="185632" y="519401"/>
                </a:lnTo>
                <a:cubicBezTo>
                  <a:pt x="200243" y="487236"/>
                  <a:pt x="196086" y="445193"/>
                  <a:pt x="185249" y="420778"/>
                </a:cubicBezTo>
                <a:cubicBezTo>
                  <a:pt x="179365" y="436568"/>
                  <a:pt x="164915" y="404016"/>
                  <a:pt x="158924" y="419568"/>
                </a:cubicBezTo>
                <a:cubicBezTo>
                  <a:pt x="176787" y="372673"/>
                  <a:pt x="189526" y="314874"/>
                  <a:pt x="141900" y="323121"/>
                </a:cubicBezTo>
                <a:lnTo>
                  <a:pt x="125700" y="329130"/>
                </a:lnTo>
                <a:lnTo>
                  <a:pt x="117287" y="307170"/>
                </a:lnTo>
                <a:cubicBezTo>
                  <a:pt x="115605" y="299750"/>
                  <a:pt x="115880" y="293110"/>
                  <a:pt x="118874" y="285335"/>
                </a:cubicBezTo>
                <a:cubicBezTo>
                  <a:pt x="102899" y="292426"/>
                  <a:pt x="83552" y="308266"/>
                  <a:pt x="63773" y="315233"/>
                </a:cubicBezTo>
                <a:lnTo>
                  <a:pt x="44510" y="318496"/>
                </a:lnTo>
                <a:lnTo>
                  <a:pt x="41985" y="314142"/>
                </a:lnTo>
                <a:lnTo>
                  <a:pt x="29615" y="286275"/>
                </a:lnTo>
                <a:cubicBezTo>
                  <a:pt x="46029" y="265811"/>
                  <a:pt x="87773" y="273355"/>
                  <a:pt x="104532" y="253021"/>
                </a:cubicBezTo>
                <a:cubicBezTo>
                  <a:pt x="99645" y="242011"/>
                  <a:pt x="89976" y="220230"/>
                  <a:pt x="85195" y="209459"/>
                </a:cubicBezTo>
                <a:cubicBezTo>
                  <a:pt x="80415" y="198689"/>
                  <a:pt x="90946" y="194014"/>
                  <a:pt x="101716" y="189233"/>
                </a:cubicBezTo>
                <a:cubicBezTo>
                  <a:pt x="90946" y="194014"/>
                  <a:pt x="69644" y="203470"/>
                  <a:pt x="58872" y="208251"/>
                </a:cubicBezTo>
                <a:cubicBezTo>
                  <a:pt x="53986" y="197239"/>
                  <a:pt x="44317" y="175457"/>
                  <a:pt x="39535" y="164687"/>
                </a:cubicBezTo>
                <a:cubicBezTo>
                  <a:pt x="34649" y="153677"/>
                  <a:pt x="45420" y="148897"/>
                  <a:pt x="56190" y="144116"/>
                </a:cubicBezTo>
                <a:cubicBezTo>
                  <a:pt x="46522" y="122334"/>
                  <a:pt x="47624" y="95772"/>
                  <a:pt x="32072" y="89782"/>
                </a:cubicBezTo>
                <a:cubicBezTo>
                  <a:pt x="21302" y="94563"/>
                  <a:pt x="10770" y="99237"/>
                  <a:pt x="0" y="104018"/>
                </a:cubicBezTo>
                <a:cubicBezTo>
                  <a:pt x="28466" y="81496"/>
                  <a:pt x="34135" y="39926"/>
                  <a:pt x="29094" y="6815"/>
                </a:cubicBezTo>
                <a:close/>
              </a:path>
            </a:pathLst>
          </a:custGeom>
        </p:spPr>
      </p:pic>
      <p:sp>
        <p:nvSpPr>
          <p:cNvPr id="3" name="Полилиния 2">
            <a:extLst>
              <a:ext uri="{FF2B5EF4-FFF2-40B4-BE49-F238E27FC236}">
                <a16:creationId xmlns:a16="http://schemas.microsoft.com/office/drawing/2014/main" xmlns="" id="{713640C6-F130-C245-8F64-18B137AC2C41}"/>
              </a:ext>
            </a:extLst>
          </p:cNvPr>
          <p:cNvSpPr/>
          <p:nvPr/>
        </p:nvSpPr>
        <p:spPr>
          <a:xfrm flipV="1">
            <a:off x="11132197" y="90636"/>
            <a:ext cx="986837" cy="547240"/>
          </a:xfrm>
          <a:custGeom>
            <a:avLst/>
            <a:gdLst>
              <a:gd name="connsiteX0" fmla="*/ 213495 w 1403157"/>
              <a:gd name="connsiteY0" fmla="*/ 855231 h 855231"/>
              <a:gd name="connsiteX1" fmla="*/ 647423 w 1403157"/>
              <a:gd name="connsiteY1" fmla="*/ 807568 h 855231"/>
              <a:gd name="connsiteX2" fmla="*/ 1022428 w 1403157"/>
              <a:gd name="connsiteY2" fmla="*/ 783737 h 855231"/>
              <a:gd name="connsiteX3" fmla="*/ 1139487 w 1403157"/>
              <a:gd name="connsiteY3" fmla="*/ 760169 h 855231"/>
              <a:gd name="connsiteX4" fmla="*/ 1104395 w 1403157"/>
              <a:gd name="connsiteY4" fmla="*/ 760169 h 855231"/>
              <a:gd name="connsiteX5" fmla="*/ 1209931 w 1403157"/>
              <a:gd name="connsiteY5" fmla="*/ 748386 h 855231"/>
              <a:gd name="connsiteX6" fmla="*/ 1221715 w 1403157"/>
              <a:gd name="connsiteY6" fmla="*/ 700723 h 855231"/>
              <a:gd name="connsiteX7" fmla="*/ 1139749 w 1403157"/>
              <a:gd name="connsiteY7" fmla="*/ 700723 h 855231"/>
              <a:gd name="connsiteX8" fmla="*/ 1139749 w 1403157"/>
              <a:gd name="connsiteY8" fmla="*/ 665369 h 855231"/>
              <a:gd name="connsiteX9" fmla="*/ 1221715 w 1403157"/>
              <a:gd name="connsiteY9" fmla="*/ 665369 h 855231"/>
              <a:gd name="connsiteX10" fmla="*/ 1221715 w 1403157"/>
              <a:gd name="connsiteY10" fmla="*/ 617709 h 855231"/>
              <a:gd name="connsiteX11" fmla="*/ 1245021 w 1403157"/>
              <a:gd name="connsiteY11" fmla="*/ 605926 h 855231"/>
              <a:gd name="connsiteX12" fmla="*/ 1198147 w 1403157"/>
              <a:gd name="connsiteY12" fmla="*/ 605926 h 855231"/>
              <a:gd name="connsiteX13" fmla="*/ 1198147 w 1403157"/>
              <a:gd name="connsiteY13" fmla="*/ 592653 h 855231"/>
              <a:gd name="connsiteX14" fmla="*/ 1226261 w 1403157"/>
              <a:gd name="connsiteY14" fmla="*/ 592084 h 855231"/>
              <a:gd name="connsiteX15" fmla="*/ 1380555 w 1403157"/>
              <a:gd name="connsiteY15" fmla="*/ 582412 h 855231"/>
              <a:gd name="connsiteX16" fmla="*/ 1356985 w 1403157"/>
              <a:gd name="connsiteY16" fmla="*/ 487353 h 855231"/>
              <a:gd name="connsiteX17" fmla="*/ 1380555 w 1403157"/>
              <a:gd name="connsiteY17" fmla="*/ 475567 h 855231"/>
              <a:gd name="connsiteX18" fmla="*/ 1310111 w 1403157"/>
              <a:gd name="connsiteY18" fmla="*/ 368460 h 855231"/>
              <a:gd name="connsiteX19" fmla="*/ 1345201 w 1403157"/>
              <a:gd name="connsiteY19" fmla="*/ 368460 h 855231"/>
              <a:gd name="connsiteX20" fmla="*/ 1345201 w 1403157"/>
              <a:gd name="connsiteY20" fmla="*/ 309014 h 855231"/>
              <a:gd name="connsiteX21" fmla="*/ 1321633 w 1403157"/>
              <a:gd name="connsiteY21" fmla="*/ 296969 h 855231"/>
              <a:gd name="connsiteX22" fmla="*/ 1321633 w 1403157"/>
              <a:gd name="connsiteY22" fmla="*/ 249306 h 855231"/>
              <a:gd name="connsiteX23" fmla="*/ 1368507 w 1403157"/>
              <a:gd name="connsiteY23" fmla="*/ 249306 h 855231"/>
              <a:gd name="connsiteX24" fmla="*/ 1345201 w 1403157"/>
              <a:gd name="connsiteY24" fmla="*/ 237522 h 855231"/>
              <a:gd name="connsiteX25" fmla="*/ 1345201 w 1403157"/>
              <a:gd name="connsiteY25" fmla="*/ 189862 h 855231"/>
              <a:gd name="connsiteX26" fmla="*/ 1263235 w 1403157"/>
              <a:gd name="connsiteY26" fmla="*/ 189862 h 855231"/>
              <a:gd name="connsiteX27" fmla="*/ 1263235 w 1403157"/>
              <a:gd name="connsiteY27" fmla="*/ 154508 h 855231"/>
              <a:gd name="connsiteX28" fmla="*/ 1345201 w 1403157"/>
              <a:gd name="connsiteY28" fmla="*/ 154508 h 855231"/>
              <a:gd name="connsiteX29" fmla="*/ 1333417 w 1403157"/>
              <a:gd name="connsiteY29" fmla="*/ 106845 h 855231"/>
              <a:gd name="connsiteX30" fmla="*/ 1227881 w 1403157"/>
              <a:gd name="connsiteY30" fmla="*/ 95062 h 855231"/>
              <a:gd name="connsiteX31" fmla="*/ 1262973 w 1403157"/>
              <a:gd name="connsiteY31" fmla="*/ 95062 h 855231"/>
              <a:gd name="connsiteX32" fmla="*/ 1145914 w 1403157"/>
              <a:gd name="connsiteY32" fmla="*/ 71494 h 855231"/>
              <a:gd name="connsiteX33" fmla="*/ 770909 w 1403157"/>
              <a:gd name="connsiteY33" fmla="*/ 47663 h 855231"/>
              <a:gd name="connsiteX34" fmla="*/ 336981 w 1403157"/>
              <a:gd name="connsiteY34" fmla="*/ 0 h 855231"/>
              <a:gd name="connsiteX35" fmla="*/ 336981 w 1403157"/>
              <a:gd name="connsiteY35" fmla="*/ 71230 h 855231"/>
              <a:gd name="connsiteX36" fmla="*/ 290105 w 1403157"/>
              <a:gd name="connsiteY36" fmla="*/ 201907 h 855231"/>
              <a:gd name="connsiteX37" fmla="*/ 313672 w 1403157"/>
              <a:gd name="connsiteY37" fmla="*/ 225738 h 855231"/>
              <a:gd name="connsiteX38" fmla="*/ 372333 w 1403157"/>
              <a:gd name="connsiteY38" fmla="*/ 261354 h 855231"/>
              <a:gd name="connsiteX39" fmla="*/ 316320 w 1403157"/>
              <a:gd name="connsiteY39" fmla="*/ 279730 h 855231"/>
              <a:gd name="connsiteX40" fmla="*/ 308833 w 1403157"/>
              <a:gd name="connsiteY40" fmla="*/ 288839 h 855231"/>
              <a:gd name="connsiteX41" fmla="*/ 14731 w 1403157"/>
              <a:gd name="connsiteY41" fmla="*/ 308435 h 855231"/>
              <a:gd name="connsiteX42" fmla="*/ 2948 w 1403157"/>
              <a:gd name="connsiteY42" fmla="*/ 367879 h 855231"/>
              <a:gd name="connsiteX43" fmla="*/ 131790 w 1403157"/>
              <a:gd name="connsiteY43" fmla="*/ 379665 h 855231"/>
              <a:gd name="connsiteX44" fmla="*/ 131790 w 1403157"/>
              <a:gd name="connsiteY44" fmla="*/ 451157 h 855231"/>
              <a:gd name="connsiteX45" fmla="*/ 178664 w 1403157"/>
              <a:gd name="connsiteY45" fmla="*/ 451157 h 855231"/>
              <a:gd name="connsiteX46" fmla="*/ 181979 w 1403157"/>
              <a:gd name="connsiteY46" fmla="*/ 478019 h 855231"/>
              <a:gd name="connsiteX47" fmla="*/ 180528 w 1403157"/>
              <a:gd name="connsiteY47" fmla="*/ 489745 h 855231"/>
              <a:gd name="connsiteX48" fmla="*/ 126434 w 1403157"/>
              <a:gd name="connsiteY48" fmla="*/ 487353 h 855231"/>
              <a:gd name="connsiteX49" fmla="*/ 138217 w 1403157"/>
              <a:gd name="connsiteY49" fmla="*/ 546797 h 855231"/>
              <a:gd name="connsiteX50" fmla="*/ 177567 w 1403157"/>
              <a:gd name="connsiteY50" fmla="*/ 549419 h 855231"/>
              <a:gd name="connsiteX51" fmla="*/ 178664 w 1403157"/>
              <a:gd name="connsiteY51" fmla="*/ 558263 h 855231"/>
              <a:gd name="connsiteX52" fmla="*/ 248847 w 1403157"/>
              <a:gd name="connsiteY52" fmla="*/ 593878 h 855231"/>
              <a:gd name="connsiteX53" fmla="*/ 190186 w 1403157"/>
              <a:gd name="connsiteY53" fmla="*/ 629493 h 855231"/>
              <a:gd name="connsiteX54" fmla="*/ 166619 w 1403157"/>
              <a:gd name="connsiteY54" fmla="*/ 653324 h 855231"/>
              <a:gd name="connsiteX55" fmla="*/ 213495 w 1403157"/>
              <a:gd name="connsiteY55" fmla="*/ 784001 h 855231"/>
              <a:gd name="connsiteX56" fmla="*/ 213495 w 1403157"/>
              <a:gd name="connsiteY56" fmla="*/ 855231 h 85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403157" h="855231">
                <a:moveTo>
                  <a:pt x="213495" y="855231"/>
                </a:moveTo>
                <a:cubicBezTo>
                  <a:pt x="354122" y="855231"/>
                  <a:pt x="506532" y="855231"/>
                  <a:pt x="647423" y="807568"/>
                </a:cubicBezTo>
                <a:cubicBezTo>
                  <a:pt x="764482" y="771953"/>
                  <a:pt x="906417" y="823020"/>
                  <a:pt x="1022428" y="783737"/>
                </a:cubicBezTo>
                <a:cubicBezTo>
                  <a:pt x="1057518" y="771953"/>
                  <a:pt x="1116178" y="819616"/>
                  <a:pt x="1139487" y="760169"/>
                </a:cubicBezTo>
                <a:cubicBezTo>
                  <a:pt x="1127701" y="760169"/>
                  <a:pt x="1116178" y="760169"/>
                  <a:pt x="1104395" y="760169"/>
                </a:cubicBezTo>
                <a:cubicBezTo>
                  <a:pt x="1139487" y="724554"/>
                  <a:pt x="1174838" y="760169"/>
                  <a:pt x="1209931" y="748386"/>
                </a:cubicBezTo>
                <a:cubicBezTo>
                  <a:pt x="1209931" y="724554"/>
                  <a:pt x="1209931" y="712507"/>
                  <a:pt x="1221715" y="700723"/>
                </a:cubicBezTo>
                <a:cubicBezTo>
                  <a:pt x="1198409" y="700723"/>
                  <a:pt x="1163316" y="712507"/>
                  <a:pt x="1139749" y="700723"/>
                </a:cubicBezTo>
                <a:lnTo>
                  <a:pt x="1139749" y="665369"/>
                </a:lnTo>
                <a:cubicBezTo>
                  <a:pt x="1163055" y="653324"/>
                  <a:pt x="1198147" y="677156"/>
                  <a:pt x="1221715" y="665369"/>
                </a:cubicBezTo>
                <a:cubicBezTo>
                  <a:pt x="1221715" y="653324"/>
                  <a:pt x="1221715" y="629493"/>
                  <a:pt x="1221715" y="617709"/>
                </a:cubicBezTo>
                <a:cubicBezTo>
                  <a:pt x="1221715" y="605926"/>
                  <a:pt x="1233237" y="605926"/>
                  <a:pt x="1245021" y="605926"/>
                </a:cubicBezTo>
                <a:cubicBezTo>
                  <a:pt x="1233237" y="605926"/>
                  <a:pt x="1209931" y="605926"/>
                  <a:pt x="1198147" y="605926"/>
                </a:cubicBezTo>
                <a:lnTo>
                  <a:pt x="1198147" y="592653"/>
                </a:lnTo>
                <a:lnTo>
                  <a:pt x="1226261" y="592084"/>
                </a:lnTo>
                <a:cubicBezTo>
                  <a:pt x="1277846" y="590018"/>
                  <a:pt x="1329292" y="586864"/>
                  <a:pt x="1380555" y="582412"/>
                </a:cubicBezTo>
                <a:cubicBezTo>
                  <a:pt x="1427431" y="570628"/>
                  <a:pt x="1392338" y="522968"/>
                  <a:pt x="1356985" y="487353"/>
                </a:cubicBezTo>
                <a:cubicBezTo>
                  <a:pt x="1368771" y="499137"/>
                  <a:pt x="1368771" y="463522"/>
                  <a:pt x="1380555" y="475567"/>
                </a:cubicBezTo>
                <a:cubicBezTo>
                  <a:pt x="1380555" y="439951"/>
                  <a:pt x="1356985" y="380508"/>
                  <a:pt x="1310111" y="368460"/>
                </a:cubicBezTo>
                <a:cubicBezTo>
                  <a:pt x="1321895" y="368460"/>
                  <a:pt x="1333417" y="368460"/>
                  <a:pt x="1345201" y="368460"/>
                </a:cubicBezTo>
                <a:cubicBezTo>
                  <a:pt x="1356985" y="356676"/>
                  <a:pt x="1345201" y="332845"/>
                  <a:pt x="1345201" y="309014"/>
                </a:cubicBezTo>
                <a:cubicBezTo>
                  <a:pt x="1333417" y="309014"/>
                  <a:pt x="1321633" y="309014"/>
                  <a:pt x="1321633" y="296969"/>
                </a:cubicBezTo>
                <a:cubicBezTo>
                  <a:pt x="1321633" y="285185"/>
                  <a:pt x="1321633" y="261354"/>
                  <a:pt x="1321633" y="249306"/>
                </a:cubicBezTo>
                <a:cubicBezTo>
                  <a:pt x="1333417" y="249306"/>
                  <a:pt x="1356723" y="249306"/>
                  <a:pt x="1368507" y="249306"/>
                </a:cubicBezTo>
                <a:cubicBezTo>
                  <a:pt x="1356723" y="249306"/>
                  <a:pt x="1345201" y="249306"/>
                  <a:pt x="1345201" y="237522"/>
                </a:cubicBezTo>
                <a:cubicBezTo>
                  <a:pt x="1345201" y="225738"/>
                  <a:pt x="1345201" y="201907"/>
                  <a:pt x="1345201" y="189862"/>
                </a:cubicBezTo>
                <a:cubicBezTo>
                  <a:pt x="1321633" y="178076"/>
                  <a:pt x="1286541" y="201907"/>
                  <a:pt x="1263235" y="189862"/>
                </a:cubicBezTo>
                <a:lnTo>
                  <a:pt x="1263235" y="154508"/>
                </a:lnTo>
                <a:cubicBezTo>
                  <a:pt x="1286802" y="142724"/>
                  <a:pt x="1321895" y="154508"/>
                  <a:pt x="1345201" y="154508"/>
                </a:cubicBezTo>
                <a:cubicBezTo>
                  <a:pt x="1333417" y="142724"/>
                  <a:pt x="1333417" y="130677"/>
                  <a:pt x="1333417" y="106845"/>
                </a:cubicBezTo>
                <a:cubicBezTo>
                  <a:pt x="1298324" y="95062"/>
                  <a:pt x="1262973" y="130677"/>
                  <a:pt x="1227881" y="95062"/>
                </a:cubicBezTo>
                <a:cubicBezTo>
                  <a:pt x="1239664" y="95062"/>
                  <a:pt x="1251187" y="95062"/>
                  <a:pt x="1262973" y="95062"/>
                </a:cubicBezTo>
                <a:cubicBezTo>
                  <a:pt x="1239664" y="35615"/>
                  <a:pt x="1181004" y="83278"/>
                  <a:pt x="1145914" y="71494"/>
                </a:cubicBezTo>
                <a:cubicBezTo>
                  <a:pt x="1029903" y="32211"/>
                  <a:pt x="887968" y="83278"/>
                  <a:pt x="770909" y="47663"/>
                </a:cubicBezTo>
                <a:cubicBezTo>
                  <a:pt x="630018" y="0"/>
                  <a:pt x="477608" y="0"/>
                  <a:pt x="336981" y="0"/>
                </a:cubicBezTo>
                <a:cubicBezTo>
                  <a:pt x="336981" y="23831"/>
                  <a:pt x="348765" y="59447"/>
                  <a:pt x="336981" y="71230"/>
                </a:cubicBezTo>
                <a:cubicBezTo>
                  <a:pt x="290105" y="106845"/>
                  <a:pt x="290105" y="154508"/>
                  <a:pt x="290105" y="201907"/>
                </a:cubicBezTo>
                <a:cubicBezTo>
                  <a:pt x="290105" y="225738"/>
                  <a:pt x="325195" y="201907"/>
                  <a:pt x="313672" y="225738"/>
                </a:cubicBezTo>
                <a:cubicBezTo>
                  <a:pt x="348765" y="225738"/>
                  <a:pt x="407425" y="237522"/>
                  <a:pt x="372333" y="261354"/>
                </a:cubicBezTo>
                <a:cubicBezTo>
                  <a:pt x="363495" y="279227"/>
                  <a:pt x="334917" y="270290"/>
                  <a:pt x="316320" y="279730"/>
                </a:cubicBezTo>
                <a:lnTo>
                  <a:pt x="308833" y="288839"/>
                </a:lnTo>
                <a:lnTo>
                  <a:pt x="14731" y="308435"/>
                </a:lnTo>
                <a:cubicBezTo>
                  <a:pt x="-8839" y="320219"/>
                  <a:pt x="2948" y="344050"/>
                  <a:pt x="2948" y="367879"/>
                </a:cubicBezTo>
                <a:cubicBezTo>
                  <a:pt x="49821" y="367879"/>
                  <a:pt x="96698" y="355834"/>
                  <a:pt x="131790" y="379665"/>
                </a:cubicBezTo>
                <a:cubicBezTo>
                  <a:pt x="143574" y="379665"/>
                  <a:pt x="120004" y="427325"/>
                  <a:pt x="131790" y="451157"/>
                </a:cubicBezTo>
                <a:cubicBezTo>
                  <a:pt x="143574" y="451157"/>
                  <a:pt x="166880" y="451157"/>
                  <a:pt x="178664" y="451157"/>
                </a:cubicBezTo>
                <a:cubicBezTo>
                  <a:pt x="181610" y="460126"/>
                  <a:pt x="182347" y="469078"/>
                  <a:pt x="181979" y="478019"/>
                </a:cubicBezTo>
                <a:lnTo>
                  <a:pt x="180528" y="489745"/>
                </a:lnTo>
                <a:lnTo>
                  <a:pt x="126434" y="487353"/>
                </a:lnTo>
                <a:cubicBezTo>
                  <a:pt x="126434" y="511182"/>
                  <a:pt x="114647" y="535013"/>
                  <a:pt x="138217" y="546797"/>
                </a:cubicBezTo>
                <a:lnTo>
                  <a:pt x="177567" y="549419"/>
                </a:lnTo>
                <a:lnTo>
                  <a:pt x="178664" y="558263"/>
                </a:lnTo>
                <a:cubicBezTo>
                  <a:pt x="190186" y="593878"/>
                  <a:pt x="237063" y="570047"/>
                  <a:pt x="248847" y="593878"/>
                </a:cubicBezTo>
                <a:cubicBezTo>
                  <a:pt x="283939" y="617709"/>
                  <a:pt x="225279" y="629493"/>
                  <a:pt x="190186" y="629493"/>
                </a:cubicBezTo>
                <a:cubicBezTo>
                  <a:pt x="201709" y="653324"/>
                  <a:pt x="166619" y="629493"/>
                  <a:pt x="166619" y="653324"/>
                </a:cubicBezTo>
                <a:cubicBezTo>
                  <a:pt x="166619" y="700723"/>
                  <a:pt x="166619" y="748386"/>
                  <a:pt x="213495" y="784001"/>
                </a:cubicBezTo>
                <a:cubicBezTo>
                  <a:pt x="225279" y="795784"/>
                  <a:pt x="213495" y="831400"/>
                  <a:pt x="213495" y="85523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11554284" y="161636"/>
            <a:ext cx="363494" cy="405239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25400" tIns="25400" rIns="25400" bIns="2540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ru-RU" sz="23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  <a:cs typeface="Arial" panose="020B0604020202020204" pitchFamily="34" charset="0"/>
              </a:rPr>
              <a:pPr/>
              <a:t>3</a:t>
            </a:fld>
            <a:endParaRPr lang="ru-RU" sz="23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Scrip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03D4311-F0E8-C4D8-7F83-467B7342F5BA}"/>
              </a:ext>
            </a:extLst>
          </p:cNvPr>
          <p:cNvSpPr txBox="1"/>
          <p:nvPr/>
        </p:nvSpPr>
        <p:spPr>
          <a:xfrm>
            <a:off x="363117" y="435256"/>
            <a:ext cx="4643985" cy="390143"/>
          </a:xfrm>
          <a:prstGeom prst="rect">
            <a:avLst/>
          </a:prstGeom>
          <a:noFill/>
        </p:spPr>
        <p:txBody>
          <a:bodyPr wrap="square" lIns="81572" tIns="40785" rIns="81572" bIns="40785" rtlCol="0">
            <a:spAutoFit/>
          </a:bodyPr>
          <a:lstStyle/>
          <a:p>
            <a:pPr algn="ctr" defTabSz="412750" hangingPunct="0"/>
            <a:r>
              <a:rPr lang="ru-RU" sz="2000" b="1" kern="0" dirty="0" smtClean="0">
                <a:solidFill>
                  <a:srgbClr val="002060"/>
                </a:solidFill>
                <a:latin typeface="Montserrat" panose="00000500000000000000" pitchFamily="2" charset="-52"/>
                <a:cs typeface="Arial" panose="020B0604020202020204" pitchFamily="34" charset="0"/>
                <a:sym typeface="Helvetica Neue"/>
              </a:rPr>
              <a:t>Финансирование проекта</a:t>
            </a:r>
            <a:endParaRPr lang="ru-RU" sz="2400" b="1" kern="0" dirty="0">
              <a:solidFill>
                <a:srgbClr val="5E9EEE">
                  <a:lumMod val="50000"/>
                </a:srgbClr>
              </a:solidFill>
              <a:latin typeface="Montserrat" panose="00000500000000000000" pitchFamily="2" charset="-52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808E618-86FA-A939-68F0-20F8DE715830}"/>
              </a:ext>
            </a:extLst>
          </p:cNvPr>
          <p:cNvSpPr txBox="1"/>
          <p:nvPr/>
        </p:nvSpPr>
        <p:spPr>
          <a:xfrm>
            <a:off x="363117" y="4854007"/>
            <a:ext cx="112061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tabLst>
                <a:tab pos="630555" algn="l"/>
              </a:tabLst>
            </a:pPr>
            <a:r>
              <a:rPr lang="ru-RU" dirty="0" smtClean="0">
                <a:solidFill>
                  <a:srgbClr val="00206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Кассовое </a:t>
            </a:r>
            <a:r>
              <a:rPr lang="ru-RU" dirty="0">
                <a:solidFill>
                  <a:srgbClr val="00206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освоение составляет </a:t>
            </a:r>
            <a:r>
              <a:rPr lang="ru-RU" sz="2400" b="1" dirty="0">
                <a:solidFill>
                  <a:srgbClr val="FF66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2 244,4 млн. рублей </a:t>
            </a:r>
            <a:r>
              <a:rPr lang="ru-RU" dirty="0">
                <a:solidFill>
                  <a:srgbClr val="00206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или </a:t>
            </a:r>
            <a:r>
              <a:rPr lang="ru-RU" sz="2400" b="1" dirty="0">
                <a:solidFill>
                  <a:srgbClr val="FF66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59,6%</a:t>
            </a:r>
            <a:r>
              <a:rPr lang="ru-RU" dirty="0">
                <a:solidFill>
                  <a:srgbClr val="00206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 от выделенных средств.</a:t>
            </a:r>
          </a:p>
          <a:p>
            <a:pPr indent="450215">
              <a:tabLst>
                <a:tab pos="630555" algn="l"/>
              </a:tabLst>
            </a:pPr>
            <a:r>
              <a:rPr lang="ru-RU" sz="1800" dirty="0" smtClean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 </a:t>
            </a:r>
            <a:endParaRPr lang="ru-RU" sz="1800" dirty="0">
              <a:solidFill>
                <a:srgbClr val="002060"/>
              </a:solidFill>
              <a:effectLst/>
              <a:latin typeface="Montserrat" panose="00000500000000000000" pitchFamily="2" charset="-52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0F4B6A2-AC86-C1C5-D3E8-A8A2C699D208}"/>
              </a:ext>
            </a:extLst>
          </p:cNvPr>
          <p:cNvSpPr/>
          <p:nvPr/>
        </p:nvSpPr>
        <p:spPr>
          <a:xfrm>
            <a:off x="811699" y="3912568"/>
            <a:ext cx="4792267" cy="538205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 cap="flat">
            <a:solidFill>
              <a:srgbClr val="5E9EEF">
                <a:lumMod val="5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963B8C76-6F46-47DE-F445-94568D84CA2C}"/>
              </a:ext>
            </a:extLst>
          </p:cNvPr>
          <p:cNvSpPr/>
          <p:nvPr/>
        </p:nvSpPr>
        <p:spPr>
          <a:xfrm>
            <a:off x="4820967" y="3013749"/>
            <a:ext cx="31079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E9EEF">
                    <a:lumMod val="50000"/>
                  </a:srgbClr>
                </a:solidFill>
                <a:latin typeface="Montserrat" panose="00000500000000000000" pitchFamily="2" charset="-52"/>
              </a:rPr>
              <a:t>В 2021 ГОДУ</a:t>
            </a:r>
            <a:endParaRPr lang="ru-RU" sz="2000" b="1" dirty="0">
              <a:solidFill>
                <a:srgbClr val="5E9EEF">
                  <a:lumMod val="50000"/>
                </a:srgbClr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75106DC-81A8-2E92-8D7B-44CB38CE634A}"/>
              </a:ext>
            </a:extLst>
          </p:cNvPr>
          <p:cNvSpPr/>
          <p:nvPr/>
        </p:nvSpPr>
        <p:spPr>
          <a:xfrm>
            <a:off x="811699" y="2873829"/>
            <a:ext cx="3874601" cy="54003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>
            <a:solidFill>
              <a:srgbClr val="5E9EEF">
                <a:lumMod val="5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5261602D-2B82-95F5-53B1-41BCECB165A2}"/>
              </a:ext>
            </a:extLst>
          </p:cNvPr>
          <p:cNvSpPr/>
          <p:nvPr/>
        </p:nvSpPr>
        <p:spPr>
          <a:xfrm>
            <a:off x="1544774" y="2926074"/>
            <a:ext cx="3445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2 </a:t>
            </a: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877,4 млн. 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руб.</a:t>
            </a:r>
            <a:endParaRPr 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52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6506CAC7-53C8-1F49-AB29-C3AC114F56F5}"/>
              </a:ext>
            </a:extLst>
          </p:cNvPr>
          <p:cNvSpPr/>
          <p:nvPr/>
        </p:nvSpPr>
        <p:spPr>
          <a:xfrm>
            <a:off x="4115988" y="4012134"/>
            <a:ext cx="3812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5E9EEF">
                    <a:lumMod val="50000"/>
                  </a:srgbClr>
                </a:solidFill>
                <a:latin typeface="Montserrat" panose="00000500000000000000" pitchFamily="2" charset="-52"/>
              </a:rPr>
              <a:t>В 2022 ГОДУ</a:t>
            </a:r>
            <a:endParaRPr lang="ru-RU" sz="2000" b="1" dirty="0">
              <a:solidFill>
                <a:srgbClr val="5E9EEF">
                  <a:lumMod val="50000"/>
                </a:srgbClr>
              </a:solidFill>
              <a:latin typeface="Montserrat" panose="00000500000000000000" pitchFamily="2" charset="-52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43FAA1F-F6D6-7A78-4863-C8D630669B24}"/>
              </a:ext>
            </a:extLst>
          </p:cNvPr>
          <p:cNvSpPr/>
          <p:nvPr/>
        </p:nvSpPr>
        <p:spPr>
          <a:xfrm>
            <a:off x="2342749" y="3944549"/>
            <a:ext cx="3261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3 763,1 </a:t>
            </a:r>
            <a:r>
              <a:rPr lang="ru-RU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млн.руб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.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 </a:t>
            </a:r>
            <a:endParaRPr 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52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4974" y="1346639"/>
            <a:ext cx="12477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189003" y="1515697"/>
            <a:ext cx="1502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12750" hangingPunct="0"/>
            <a:r>
              <a:rPr lang="ru-RU" sz="3600" b="1" kern="0" dirty="0" smtClean="0">
                <a:solidFill>
                  <a:srgbClr val="FF6600"/>
                </a:solidFill>
                <a:latin typeface="Montserrat" panose="00000500000000000000" pitchFamily="2" charset="-52"/>
                <a:cs typeface="Arial" panose="020B0604020202020204" pitchFamily="34" charset="0"/>
                <a:sym typeface="Helvetica Neue"/>
              </a:rPr>
              <a:t>30,8%</a:t>
            </a:r>
            <a:endParaRPr lang="ru-RU" sz="3600" b="1" kern="0" dirty="0">
              <a:solidFill>
                <a:srgbClr val="FF6600"/>
              </a:solidFill>
              <a:latin typeface="Montserrat" panose="00000500000000000000" pitchFamily="2" charset="-52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775" y="5708746"/>
            <a:ext cx="128526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tabLst>
                <a:tab pos="630555" algn="l"/>
              </a:tabLst>
            </a:pPr>
            <a:r>
              <a:rPr lang="ru-RU" dirty="0">
                <a:solidFill>
                  <a:srgbClr val="00206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Заключено контрактов, договоров на сумму </a:t>
            </a:r>
            <a:r>
              <a:rPr lang="ru-RU" sz="2400" b="1" dirty="0">
                <a:solidFill>
                  <a:srgbClr val="FF66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1 608,9 млн. рублей </a:t>
            </a:r>
            <a:r>
              <a:rPr lang="ru-RU" dirty="0" smtClean="0">
                <a:solidFill>
                  <a:srgbClr val="00206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или </a:t>
            </a:r>
            <a:r>
              <a:rPr lang="ru-RU" sz="2400" b="1" dirty="0">
                <a:solidFill>
                  <a:srgbClr val="FF660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99,2%</a:t>
            </a:r>
            <a:r>
              <a:rPr lang="ru-RU" dirty="0">
                <a:solidFill>
                  <a:srgbClr val="00206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 от запланированных к </a:t>
            </a:r>
            <a:r>
              <a:rPr lang="ru-RU" dirty="0" smtClean="0">
                <a:solidFill>
                  <a:srgbClr val="00206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контрактованию </a:t>
            </a:r>
            <a:r>
              <a:rPr lang="ru-RU" dirty="0">
                <a:solidFill>
                  <a:srgbClr val="00206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средств.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963B8C76-6F46-47DE-F445-94568D84CA2C}"/>
              </a:ext>
            </a:extLst>
          </p:cNvPr>
          <p:cNvSpPr/>
          <p:nvPr/>
        </p:nvSpPr>
        <p:spPr>
          <a:xfrm>
            <a:off x="3888056" y="1602341"/>
            <a:ext cx="31079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E9EEF">
                    <a:lumMod val="50000"/>
                  </a:srgbClr>
                </a:solidFill>
                <a:latin typeface="Montserrat" panose="00000500000000000000" pitchFamily="2" charset="-52"/>
              </a:rPr>
              <a:t>Больше </a:t>
            </a:r>
          </a:p>
          <a:p>
            <a:r>
              <a:rPr lang="ru-RU" sz="2000" b="1" dirty="0" smtClean="0">
                <a:solidFill>
                  <a:srgbClr val="5E9EEF">
                    <a:lumMod val="50000"/>
                  </a:srgbClr>
                </a:solidFill>
                <a:latin typeface="Montserrat" panose="00000500000000000000" pitchFamily="2" charset="-52"/>
              </a:rPr>
              <a:t>2021 года</a:t>
            </a:r>
            <a:endParaRPr lang="ru-RU" sz="2000" b="1" dirty="0">
              <a:solidFill>
                <a:srgbClr val="5E9EEF">
                  <a:lumMod val="50000"/>
                </a:srgbClr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139202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Рабочий Стол\презентация новая\22.09.22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4058" cy="390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лилиния 19">
            <a:extLst>
              <a:ext uri="{FF2B5EF4-FFF2-40B4-BE49-F238E27FC236}">
                <a16:creationId xmlns="" xmlns:a16="http://schemas.microsoft.com/office/drawing/2014/main" id="{B5E23D2F-E1D1-C746-8A21-46D760170C12}"/>
              </a:ext>
            </a:extLst>
          </p:cNvPr>
          <p:cNvSpPr/>
          <p:nvPr/>
        </p:nvSpPr>
        <p:spPr>
          <a:xfrm flipH="1">
            <a:off x="36260" y="1"/>
            <a:ext cx="6769487" cy="5068926"/>
          </a:xfrm>
          <a:custGeom>
            <a:avLst/>
            <a:gdLst>
              <a:gd name="connsiteX0" fmla="*/ 11889131 w 12192000"/>
              <a:gd name="connsiteY0" fmla="*/ 5270252 h 6858712"/>
              <a:gd name="connsiteX1" fmla="*/ 11894492 w 12192000"/>
              <a:gd name="connsiteY1" fmla="*/ 5274755 h 6858712"/>
              <a:gd name="connsiteX2" fmla="*/ 11923802 w 12192000"/>
              <a:gd name="connsiteY2" fmla="*/ 5298573 h 6858712"/>
              <a:gd name="connsiteX3" fmla="*/ 11963277 w 12192000"/>
              <a:gd name="connsiteY3" fmla="*/ 5327569 h 6858712"/>
              <a:gd name="connsiteX4" fmla="*/ 11889131 w 12192000"/>
              <a:gd name="connsiteY4" fmla="*/ 5270252 h 6858712"/>
              <a:gd name="connsiteX5" fmla="*/ 11513435 w 12192000"/>
              <a:gd name="connsiteY5" fmla="*/ 5073234 h 6858712"/>
              <a:gd name="connsiteX6" fmla="*/ 11747360 w 12192000"/>
              <a:gd name="connsiteY6" fmla="*/ 5176284 h 6858712"/>
              <a:gd name="connsiteX7" fmla="*/ 11665491 w 12192000"/>
              <a:gd name="connsiteY7" fmla="*/ 5135524 h 6858712"/>
              <a:gd name="connsiteX8" fmla="*/ 11513435 w 12192000"/>
              <a:gd name="connsiteY8" fmla="*/ 5073234 h 6858712"/>
              <a:gd name="connsiteX9" fmla="*/ 11797030 w 12192000"/>
              <a:gd name="connsiteY9" fmla="*/ 5036901 h 6858712"/>
              <a:gd name="connsiteX10" fmla="*/ 11804525 w 12192000"/>
              <a:gd name="connsiteY10" fmla="*/ 5053830 h 6858712"/>
              <a:gd name="connsiteX11" fmla="*/ 11791898 w 12192000"/>
              <a:gd name="connsiteY11" fmla="*/ 5051251 h 6858712"/>
              <a:gd name="connsiteX12" fmla="*/ 11793208 w 12192000"/>
              <a:gd name="connsiteY12" fmla="*/ 5037331 h 6858712"/>
              <a:gd name="connsiteX13" fmla="*/ 11797030 w 12192000"/>
              <a:gd name="connsiteY13" fmla="*/ 5036901 h 6858712"/>
              <a:gd name="connsiteX14" fmla="*/ 11333900 w 12192000"/>
              <a:gd name="connsiteY14" fmla="*/ 4957820 h 6858712"/>
              <a:gd name="connsiteX15" fmla="*/ 11474963 w 12192000"/>
              <a:gd name="connsiteY15" fmla="*/ 5021941 h 6858712"/>
              <a:gd name="connsiteX16" fmla="*/ 11535422 w 12192000"/>
              <a:gd name="connsiteY16" fmla="*/ 5042093 h 6858712"/>
              <a:gd name="connsiteX17" fmla="*/ 11333900 w 12192000"/>
              <a:gd name="connsiteY17" fmla="*/ 4957820 h 6858712"/>
              <a:gd name="connsiteX18" fmla="*/ 11407180 w 12192000"/>
              <a:gd name="connsiteY18" fmla="*/ 4770958 h 6858712"/>
              <a:gd name="connsiteX19" fmla="*/ 11531757 w 12192000"/>
              <a:gd name="connsiteY19" fmla="*/ 4802098 h 6858712"/>
              <a:gd name="connsiteX20" fmla="*/ 11546916 w 12192000"/>
              <a:gd name="connsiteY20" fmla="*/ 4808427 h 6858712"/>
              <a:gd name="connsiteX21" fmla="*/ 11407180 w 12192000"/>
              <a:gd name="connsiteY21" fmla="*/ 4770958 h 6858712"/>
              <a:gd name="connsiteX22" fmla="*/ 10357519 w 12192000"/>
              <a:gd name="connsiteY22" fmla="*/ 4668394 h 6858712"/>
              <a:gd name="connsiteX23" fmla="*/ 10359056 w 12192000"/>
              <a:gd name="connsiteY23" fmla="*/ 4670472 h 6858712"/>
              <a:gd name="connsiteX24" fmla="*/ 10357519 w 12192000"/>
              <a:gd name="connsiteY24" fmla="*/ 4668394 h 6858712"/>
              <a:gd name="connsiteX25" fmla="*/ 10183660 w 12192000"/>
              <a:gd name="connsiteY25" fmla="*/ 4509105 h 6858712"/>
              <a:gd name="connsiteX26" fmla="*/ 10193333 w 12192000"/>
              <a:gd name="connsiteY26" fmla="*/ 4516802 h 6858712"/>
              <a:gd name="connsiteX27" fmla="*/ 10198047 w 12192000"/>
              <a:gd name="connsiteY27" fmla="*/ 4528854 h 6858712"/>
              <a:gd name="connsiteX28" fmla="*/ 10209201 w 12192000"/>
              <a:gd name="connsiteY28" fmla="*/ 4546188 h 6858712"/>
              <a:gd name="connsiteX29" fmla="*/ 10210562 w 12192000"/>
              <a:gd name="connsiteY29" fmla="*/ 4547849 h 6858712"/>
              <a:gd name="connsiteX30" fmla="*/ 10191081 w 12192000"/>
              <a:gd name="connsiteY30" fmla="*/ 4542147 h 6858712"/>
              <a:gd name="connsiteX31" fmla="*/ 10187281 w 12192000"/>
              <a:gd name="connsiteY31" fmla="*/ 4530934 h 6858712"/>
              <a:gd name="connsiteX32" fmla="*/ 10183329 w 12192000"/>
              <a:gd name="connsiteY32" fmla="*/ 4514594 h 6858712"/>
              <a:gd name="connsiteX33" fmla="*/ 9845313 w 12192000"/>
              <a:gd name="connsiteY33" fmla="*/ 4357647 h 6858712"/>
              <a:gd name="connsiteX34" fmla="*/ 9952173 w 12192000"/>
              <a:gd name="connsiteY34" fmla="*/ 4392935 h 6858712"/>
              <a:gd name="connsiteX35" fmla="*/ 10042342 w 12192000"/>
              <a:gd name="connsiteY35" fmla="*/ 4422877 h 6858712"/>
              <a:gd name="connsiteX36" fmla="*/ 10089974 w 12192000"/>
              <a:gd name="connsiteY36" fmla="*/ 4439365 h 6858712"/>
              <a:gd name="connsiteX37" fmla="*/ 10110847 w 12192000"/>
              <a:gd name="connsiteY37" fmla="*/ 4448273 h 6858712"/>
              <a:gd name="connsiteX38" fmla="*/ 10122765 w 12192000"/>
              <a:gd name="connsiteY38" fmla="*/ 4458753 h 6858712"/>
              <a:gd name="connsiteX39" fmla="*/ 10123396 w 12192000"/>
              <a:gd name="connsiteY39" fmla="*/ 4459348 h 6858712"/>
              <a:gd name="connsiteX40" fmla="*/ 10107868 w 12192000"/>
              <a:gd name="connsiteY40" fmla="*/ 4455782 h 6858712"/>
              <a:gd name="connsiteX41" fmla="*/ 9899675 w 12192000"/>
              <a:gd name="connsiteY41" fmla="*/ 4389441 h 6858712"/>
              <a:gd name="connsiteX42" fmla="*/ 9835855 w 12192000"/>
              <a:gd name="connsiteY42" fmla="*/ 4368152 h 6858712"/>
              <a:gd name="connsiteX43" fmla="*/ 8222246 w 12192000"/>
              <a:gd name="connsiteY43" fmla="*/ 4233890 h 6858712"/>
              <a:gd name="connsiteX44" fmla="*/ 8227607 w 12192000"/>
              <a:gd name="connsiteY44" fmla="*/ 4238393 h 6858712"/>
              <a:gd name="connsiteX45" fmla="*/ 8256917 w 12192000"/>
              <a:gd name="connsiteY45" fmla="*/ 4262212 h 6858712"/>
              <a:gd name="connsiteX46" fmla="*/ 8296394 w 12192000"/>
              <a:gd name="connsiteY46" fmla="*/ 4291207 h 6858712"/>
              <a:gd name="connsiteX47" fmla="*/ 8222246 w 12192000"/>
              <a:gd name="connsiteY47" fmla="*/ 4233890 h 6858712"/>
              <a:gd name="connsiteX48" fmla="*/ 9059097 w 12192000"/>
              <a:gd name="connsiteY48" fmla="*/ 4190075 h 6858712"/>
              <a:gd name="connsiteX49" fmla="*/ 9060634 w 12192000"/>
              <a:gd name="connsiteY49" fmla="*/ 4192151 h 6858712"/>
              <a:gd name="connsiteX50" fmla="*/ 9059097 w 12192000"/>
              <a:gd name="connsiteY50" fmla="*/ 4190075 h 6858712"/>
              <a:gd name="connsiteX51" fmla="*/ 9379962 w 12192000"/>
              <a:gd name="connsiteY51" fmla="*/ 4152010 h 6858712"/>
              <a:gd name="connsiteX52" fmla="*/ 9427706 w 12192000"/>
              <a:gd name="connsiteY52" fmla="*/ 4166852 h 6858712"/>
              <a:gd name="connsiteX53" fmla="*/ 9747390 w 12192000"/>
              <a:gd name="connsiteY53" fmla="*/ 4268990 h 6858712"/>
              <a:gd name="connsiteX54" fmla="*/ 9783105 w 12192000"/>
              <a:gd name="connsiteY54" fmla="*/ 4282283 h 6858712"/>
              <a:gd name="connsiteX55" fmla="*/ 9794941 w 12192000"/>
              <a:gd name="connsiteY55" fmla="*/ 4287041 h 6858712"/>
              <a:gd name="connsiteX56" fmla="*/ 9766743 w 12192000"/>
              <a:gd name="connsiteY56" fmla="*/ 4287935 h 6858712"/>
              <a:gd name="connsiteX57" fmla="*/ 9725113 w 12192000"/>
              <a:gd name="connsiteY57" fmla="*/ 4277126 h 6858712"/>
              <a:gd name="connsiteX58" fmla="*/ 9452421 w 12192000"/>
              <a:gd name="connsiteY58" fmla="*/ 4199048 h 6858712"/>
              <a:gd name="connsiteX59" fmla="*/ 9418782 w 12192000"/>
              <a:gd name="connsiteY59" fmla="*/ 4189106 h 6858712"/>
              <a:gd name="connsiteX60" fmla="*/ 9372008 w 12192000"/>
              <a:gd name="connsiteY60" fmla="*/ 4164392 h 6858712"/>
              <a:gd name="connsiteX61" fmla="*/ 9351235 w 12192000"/>
              <a:gd name="connsiteY61" fmla="*/ 4152328 h 6858712"/>
              <a:gd name="connsiteX62" fmla="*/ 9285805 w 12192000"/>
              <a:gd name="connsiteY62" fmla="*/ 4149194 h 6858712"/>
              <a:gd name="connsiteX63" fmla="*/ 9297620 w 12192000"/>
              <a:gd name="connsiteY63" fmla="*/ 4151171 h 6858712"/>
              <a:gd name="connsiteX64" fmla="*/ 9306739 w 12192000"/>
              <a:gd name="connsiteY64" fmla="*/ 4155837 h 6858712"/>
              <a:gd name="connsiteX65" fmla="*/ 9293053 w 12192000"/>
              <a:gd name="connsiteY65" fmla="*/ 4151741 h 6858712"/>
              <a:gd name="connsiteX66" fmla="*/ 8662486 w 12192000"/>
              <a:gd name="connsiteY66" fmla="*/ 4139136 h 6858712"/>
              <a:gd name="connsiteX67" fmla="*/ 8672728 w 12192000"/>
              <a:gd name="connsiteY67" fmla="*/ 4150343 h 6858712"/>
              <a:gd name="connsiteX68" fmla="*/ 8665454 w 12192000"/>
              <a:gd name="connsiteY68" fmla="*/ 4165114 h 6858712"/>
              <a:gd name="connsiteX69" fmla="*/ 8652630 w 12192000"/>
              <a:gd name="connsiteY69" fmla="*/ 4159617 h 6858712"/>
              <a:gd name="connsiteX70" fmla="*/ 8662486 w 12192000"/>
              <a:gd name="connsiteY70" fmla="*/ 4139136 h 6858712"/>
              <a:gd name="connsiteX71" fmla="*/ 12160817 w 12192000"/>
              <a:gd name="connsiteY71" fmla="*/ 4107052 h 6858712"/>
              <a:gd name="connsiteX72" fmla="*/ 12192000 w 12192000"/>
              <a:gd name="connsiteY72" fmla="*/ 4107988 h 6858712"/>
              <a:gd name="connsiteX73" fmla="*/ 12192000 w 12192000"/>
              <a:gd name="connsiteY73" fmla="*/ 4233854 h 6858712"/>
              <a:gd name="connsiteX74" fmla="*/ 12104712 w 12192000"/>
              <a:gd name="connsiteY74" fmla="*/ 4156091 h 6858712"/>
              <a:gd name="connsiteX75" fmla="*/ 12044796 w 12192000"/>
              <a:gd name="connsiteY75" fmla="*/ 4107089 h 6858712"/>
              <a:gd name="connsiteX76" fmla="*/ 8886687 w 12192000"/>
              <a:gd name="connsiteY76" fmla="*/ 3999591 h 6858712"/>
              <a:gd name="connsiteX77" fmla="*/ 8883140 w 12192000"/>
              <a:gd name="connsiteY77" fmla="*/ 4008434 h 6858712"/>
              <a:gd name="connsiteX78" fmla="*/ 8885089 w 12192000"/>
              <a:gd name="connsiteY78" fmla="*/ 4002287 h 6858712"/>
              <a:gd name="connsiteX79" fmla="*/ 8886687 w 12192000"/>
              <a:gd name="connsiteY79" fmla="*/ 3999591 h 6858712"/>
              <a:gd name="connsiteX80" fmla="*/ 8862945 w 12192000"/>
              <a:gd name="connsiteY80" fmla="*/ 3994805 h 6858712"/>
              <a:gd name="connsiteX81" fmla="*/ 8882631 w 12192000"/>
              <a:gd name="connsiteY81" fmla="*/ 3998651 h 6858712"/>
              <a:gd name="connsiteX82" fmla="*/ 8878197 w 12192000"/>
              <a:gd name="connsiteY82" fmla="*/ 4012760 h 6858712"/>
              <a:gd name="connsiteX83" fmla="*/ 8862534 w 12192000"/>
              <a:gd name="connsiteY83" fmla="*/ 4008844 h 6858712"/>
              <a:gd name="connsiteX84" fmla="*/ 8875359 w 12192000"/>
              <a:gd name="connsiteY84" fmla="*/ 4025334 h 6858712"/>
              <a:gd name="connsiteX85" fmla="*/ 8860703 w 12192000"/>
              <a:gd name="connsiteY85" fmla="*/ 4008844 h 6858712"/>
              <a:gd name="connsiteX86" fmla="*/ 8849406 w 12192000"/>
              <a:gd name="connsiteY86" fmla="*/ 4006423 h 6858712"/>
              <a:gd name="connsiteX87" fmla="*/ 8858547 w 12192000"/>
              <a:gd name="connsiteY87" fmla="*/ 3999372 h 6858712"/>
              <a:gd name="connsiteX88" fmla="*/ 7667016 w 12192000"/>
              <a:gd name="connsiteY88" fmla="*/ 3921457 h 6858712"/>
              <a:gd name="connsiteX89" fmla="*/ 7808078 w 12192000"/>
              <a:gd name="connsiteY89" fmla="*/ 3985579 h 6858712"/>
              <a:gd name="connsiteX90" fmla="*/ 7868538 w 12192000"/>
              <a:gd name="connsiteY90" fmla="*/ 4005730 h 6858712"/>
              <a:gd name="connsiteX91" fmla="*/ 7667016 w 12192000"/>
              <a:gd name="connsiteY91" fmla="*/ 3921457 h 6858712"/>
              <a:gd name="connsiteX92" fmla="*/ 7244815 w 12192000"/>
              <a:gd name="connsiteY92" fmla="*/ 3814177 h 6858712"/>
              <a:gd name="connsiteX93" fmla="*/ 7249321 w 12192000"/>
              <a:gd name="connsiteY93" fmla="*/ 3828026 h 6858712"/>
              <a:gd name="connsiteX94" fmla="*/ 7253446 w 12192000"/>
              <a:gd name="connsiteY94" fmla="*/ 3816174 h 6858712"/>
              <a:gd name="connsiteX95" fmla="*/ 7244815 w 12192000"/>
              <a:gd name="connsiteY95" fmla="*/ 3814177 h 6858712"/>
              <a:gd name="connsiteX96" fmla="*/ 7740295 w 12192000"/>
              <a:gd name="connsiteY96" fmla="*/ 3734596 h 6858712"/>
              <a:gd name="connsiteX97" fmla="*/ 7864871 w 12192000"/>
              <a:gd name="connsiteY97" fmla="*/ 3765736 h 6858712"/>
              <a:gd name="connsiteX98" fmla="*/ 7880033 w 12192000"/>
              <a:gd name="connsiteY98" fmla="*/ 3772065 h 6858712"/>
              <a:gd name="connsiteX99" fmla="*/ 7740295 w 12192000"/>
              <a:gd name="connsiteY99" fmla="*/ 3734596 h 6858712"/>
              <a:gd name="connsiteX100" fmla="*/ 11591909 w 12192000"/>
              <a:gd name="connsiteY100" fmla="*/ 3718427 h 6858712"/>
              <a:gd name="connsiteX101" fmla="*/ 11635174 w 12192000"/>
              <a:gd name="connsiteY101" fmla="*/ 3740613 h 6858712"/>
              <a:gd name="connsiteX102" fmla="*/ 11637051 w 12192000"/>
              <a:gd name="connsiteY102" fmla="*/ 3741872 h 6858712"/>
              <a:gd name="connsiteX103" fmla="*/ 11639408 w 12192000"/>
              <a:gd name="connsiteY103" fmla="*/ 3744288 h 6858712"/>
              <a:gd name="connsiteX104" fmla="*/ 11614266 w 12192000"/>
              <a:gd name="connsiteY104" fmla="*/ 3734342 h 6858712"/>
              <a:gd name="connsiteX105" fmla="*/ 11590738 w 12192000"/>
              <a:gd name="connsiteY105" fmla="*/ 3719892 h 6858712"/>
              <a:gd name="connsiteX106" fmla="*/ 11591909 w 12192000"/>
              <a:gd name="connsiteY106" fmla="*/ 3718427 h 6858712"/>
              <a:gd name="connsiteX107" fmla="*/ 9613492 w 12192000"/>
              <a:gd name="connsiteY107" fmla="*/ 3660132 h 6858712"/>
              <a:gd name="connsiteX108" fmla="*/ 9648466 w 12192000"/>
              <a:gd name="connsiteY108" fmla="*/ 3661164 h 6858712"/>
              <a:gd name="connsiteX109" fmla="*/ 9653663 w 12192000"/>
              <a:gd name="connsiteY109" fmla="*/ 3661298 h 6858712"/>
              <a:gd name="connsiteX110" fmla="*/ 9673278 w 12192000"/>
              <a:gd name="connsiteY110" fmla="*/ 3667643 h 6858712"/>
              <a:gd name="connsiteX111" fmla="*/ 9662902 w 12192000"/>
              <a:gd name="connsiteY111" fmla="*/ 3697921 h 6858712"/>
              <a:gd name="connsiteX112" fmla="*/ 9637380 w 12192000"/>
              <a:gd name="connsiteY112" fmla="*/ 3693674 h 6858712"/>
              <a:gd name="connsiteX113" fmla="*/ 9630216 w 12192000"/>
              <a:gd name="connsiteY113" fmla="*/ 3691314 h 6858712"/>
              <a:gd name="connsiteX114" fmla="*/ 9603841 w 12192000"/>
              <a:gd name="connsiteY114" fmla="*/ 3664198 h 6858712"/>
              <a:gd name="connsiteX115" fmla="*/ 11650752 w 12192000"/>
              <a:gd name="connsiteY115" fmla="*/ 3657655 h 6858712"/>
              <a:gd name="connsiteX116" fmla="*/ 11652346 w 12192000"/>
              <a:gd name="connsiteY116" fmla="*/ 3658248 h 6858712"/>
              <a:gd name="connsiteX117" fmla="*/ 11740509 w 12192000"/>
              <a:gd name="connsiteY117" fmla="*/ 3690841 h 6858712"/>
              <a:gd name="connsiteX118" fmla="*/ 11746577 w 12192000"/>
              <a:gd name="connsiteY118" fmla="*/ 3693633 h 6858712"/>
              <a:gd name="connsiteX119" fmla="*/ 11698525 w 12192000"/>
              <a:gd name="connsiteY119" fmla="*/ 3678509 h 6858712"/>
              <a:gd name="connsiteX120" fmla="*/ 7093879 w 12192000"/>
              <a:gd name="connsiteY120" fmla="*/ 3648355 h 6858712"/>
              <a:gd name="connsiteX121" fmla="*/ 7091768 w 12192000"/>
              <a:gd name="connsiteY121" fmla="*/ 3659480 h 6858712"/>
              <a:gd name="connsiteX122" fmla="*/ 7110092 w 12192000"/>
              <a:gd name="connsiteY122" fmla="*/ 3670474 h 6858712"/>
              <a:gd name="connsiteX123" fmla="*/ 7121654 w 12192000"/>
              <a:gd name="connsiteY123" fmla="*/ 3667725 h 6858712"/>
              <a:gd name="connsiteX124" fmla="*/ 7093879 w 12192000"/>
              <a:gd name="connsiteY124" fmla="*/ 3648355 h 6858712"/>
              <a:gd name="connsiteX125" fmla="*/ 11586413 w 12192000"/>
              <a:gd name="connsiteY125" fmla="*/ 3639175 h 6858712"/>
              <a:gd name="connsiteX126" fmla="*/ 11637256 w 12192000"/>
              <a:gd name="connsiteY126" fmla="*/ 3660395 h 6858712"/>
              <a:gd name="connsiteX127" fmla="*/ 11659981 w 12192000"/>
              <a:gd name="connsiteY127" fmla="*/ 3672698 h 6858712"/>
              <a:gd name="connsiteX128" fmla="*/ 11648278 w 12192000"/>
              <a:gd name="connsiteY128" fmla="*/ 3667364 h 6858712"/>
              <a:gd name="connsiteX129" fmla="*/ 11602669 w 12192000"/>
              <a:gd name="connsiteY129" fmla="*/ 3648930 h 6858712"/>
              <a:gd name="connsiteX130" fmla="*/ 11586413 w 12192000"/>
              <a:gd name="connsiteY130" fmla="*/ 3639175 h 6858712"/>
              <a:gd name="connsiteX131" fmla="*/ 11512543 w 12192000"/>
              <a:gd name="connsiteY131" fmla="*/ 3637275 h 6858712"/>
              <a:gd name="connsiteX132" fmla="*/ 11649217 w 12192000"/>
              <a:gd name="connsiteY132" fmla="*/ 3677829 h 6858712"/>
              <a:gd name="connsiteX133" fmla="*/ 11708573 w 12192000"/>
              <a:gd name="connsiteY133" fmla="*/ 3701080 h 6858712"/>
              <a:gd name="connsiteX134" fmla="*/ 11749495 w 12192000"/>
              <a:gd name="connsiteY134" fmla="*/ 3714851 h 6858712"/>
              <a:gd name="connsiteX135" fmla="*/ 11740029 w 12192000"/>
              <a:gd name="connsiteY135" fmla="*/ 3717739 h 6858712"/>
              <a:gd name="connsiteX136" fmla="*/ 11728983 w 12192000"/>
              <a:gd name="connsiteY136" fmla="*/ 3720824 h 6858712"/>
              <a:gd name="connsiteX137" fmla="*/ 11713583 w 12192000"/>
              <a:gd name="connsiteY137" fmla="*/ 3714957 h 6858712"/>
              <a:gd name="connsiteX138" fmla="*/ 11631503 w 12192000"/>
              <a:gd name="connsiteY138" fmla="*/ 3685836 h 6858712"/>
              <a:gd name="connsiteX139" fmla="*/ 11629286 w 12192000"/>
              <a:gd name="connsiteY139" fmla="*/ 3685397 h 6858712"/>
              <a:gd name="connsiteX140" fmla="*/ 11709763 w 12192000"/>
              <a:gd name="connsiteY140" fmla="*/ 3721709 h 6858712"/>
              <a:gd name="connsiteX141" fmla="*/ 11717704 w 12192000"/>
              <a:gd name="connsiteY141" fmla="*/ 3723975 h 6858712"/>
              <a:gd name="connsiteX142" fmla="*/ 11684827 w 12192000"/>
              <a:gd name="connsiteY142" fmla="*/ 3733157 h 6858712"/>
              <a:gd name="connsiteX143" fmla="*/ 11639230 w 12192000"/>
              <a:gd name="connsiteY143" fmla="*/ 3719266 h 6858712"/>
              <a:gd name="connsiteX144" fmla="*/ 11550552 w 12192000"/>
              <a:gd name="connsiteY144" fmla="*/ 3687109 h 6858712"/>
              <a:gd name="connsiteX145" fmla="*/ 11494992 w 12192000"/>
              <a:gd name="connsiteY145" fmla="*/ 3662623 h 6858712"/>
              <a:gd name="connsiteX146" fmla="*/ 11488526 w 12192000"/>
              <a:gd name="connsiteY146" fmla="*/ 3657354 h 6858712"/>
              <a:gd name="connsiteX147" fmla="*/ 11490951 w 12192000"/>
              <a:gd name="connsiteY147" fmla="*/ 3653338 h 6858712"/>
              <a:gd name="connsiteX148" fmla="*/ 11481016 w 12192000"/>
              <a:gd name="connsiteY148" fmla="*/ 3649818 h 6858712"/>
              <a:gd name="connsiteX149" fmla="*/ 11479868 w 12192000"/>
              <a:gd name="connsiteY149" fmla="*/ 3650298 h 6858712"/>
              <a:gd name="connsiteX150" fmla="*/ 11467020 w 12192000"/>
              <a:gd name="connsiteY150" fmla="*/ 3639827 h 6858712"/>
              <a:gd name="connsiteX151" fmla="*/ 7033051 w 12192000"/>
              <a:gd name="connsiteY151" fmla="*/ 3631952 h 6858712"/>
              <a:gd name="connsiteX152" fmla="*/ 7072160 w 12192000"/>
              <a:gd name="connsiteY152" fmla="*/ 3648376 h 6858712"/>
              <a:gd name="connsiteX153" fmla="*/ 7056965 w 12192000"/>
              <a:gd name="connsiteY153" fmla="*/ 3641164 h 6858712"/>
              <a:gd name="connsiteX154" fmla="*/ 7033051 w 12192000"/>
              <a:gd name="connsiteY154" fmla="*/ 3631952 h 6858712"/>
              <a:gd name="connsiteX155" fmla="*/ 6428819 w 12192000"/>
              <a:gd name="connsiteY155" fmla="*/ 3485442 h 6858712"/>
              <a:gd name="connsiteX156" fmla="*/ 6564154 w 12192000"/>
              <a:gd name="connsiteY156" fmla="*/ 3534905 h 6858712"/>
              <a:gd name="connsiteX157" fmla="*/ 6553169 w 12192000"/>
              <a:gd name="connsiteY157" fmla="*/ 3577043 h 6858712"/>
              <a:gd name="connsiteX158" fmla="*/ 7040474 w 12192000"/>
              <a:gd name="connsiteY158" fmla="*/ 3747420 h 6858712"/>
              <a:gd name="connsiteX159" fmla="*/ 7084442 w 12192000"/>
              <a:gd name="connsiteY159" fmla="*/ 3769402 h 6858712"/>
              <a:gd name="connsiteX160" fmla="*/ 7033147 w 12192000"/>
              <a:gd name="connsiteY160" fmla="*/ 3730929 h 6858712"/>
              <a:gd name="connsiteX161" fmla="*/ 7269474 w 12192000"/>
              <a:gd name="connsiteY161" fmla="*/ 3820698 h 6858712"/>
              <a:gd name="connsiteX162" fmla="*/ 7296953 w 12192000"/>
              <a:gd name="connsiteY162" fmla="*/ 3837185 h 6858712"/>
              <a:gd name="connsiteX163" fmla="*/ 7331761 w 12192000"/>
              <a:gd name="connsiteY163" fmla="*/ 3853675 h 6858712"/>
              <a:gd name="connsiteX164" fmla="*/ 7344583 w 12192000"/>
              <a:gd name="connsiteY164" fmla="*/ 3861003 h 6858712"/>
              <a:gd name="connsiteX165" fmla="*/ 7681671 w 12192000"/>
              <a:gd name="connsiteY165" fmla="*/ 3970919 h 6858712"/>
              <a:gd name="connsiteX166" fmla="*/ 7744587 w 12192000"/>
              <a:gd name="connsiteY166" fmla="*/ 3988811 h 6858712"/>
              <a:gd name="connsiteX167" fmla="*/ 7586409 w 12192000"/>
              <a:gd name="connsiteY167" fmla="*/ 3912299 h 6858712"/>
              <a:gd name="connsiteX168" fmla="*/ 7643203 w 12192000"/>
              <a:gd name="connsiteY168" fmla="*/ 3912299 h 6858712"/>
              <a:gd name="connsiteX169" fmla="*/ 7608391 w 12192000"/>
              <a:gd name="connsiteY169" fmla="*/ 3892148 h 6858712"/>
              <a:gd name="connsiteX170" fmla="*/ 7403210 w 12192000"/>
              <a:gd name="connsiteY170" fmla="*/ 3800547 h 6858712"/>
              <a:gd name="connsiteX171" fmla="*/ 6586139 w 12192000"/>
              <a:gd name="connsiteY171" fmla="*/ 3523914 h 6858712"/>
              <a:gd name="connsiteX172" fmla="*/ 6428819 w 12192000"/>
              <a:gd name="connsiteY172" fmla="*/ 3485442 h 6858712"/>
              <a:gd name="connsiteX173" fmla="*/ 11856749 w 12192000"/>
              <a:gd name="connsiteY173" fmla="*/ 3472336 h 6858712"/>
              <a:gd name="connsiteX174" fmla="*/ 11862438 w 12192000"/>
              <a:gd name="connsiteY174" fmla="*/ 3475685 h 6858712"/>
              <a:gd name="connsiteX175" fmla="*/ 11851324 w 12192000"/>
              <a:gd name="connsiteY175" fmla="*/ 3477473 h 6858712"/>
              <a:gd name="connsiteX176" fmla="*/ 11845646 w 12192000"/>
              <a:gd name="connsiteY176" fmla="*/ 3475781 h 6858712"/>
              <a:gd name="connsiteX177" fmla="*/ 11844462 w 12192000"/>
              <a:gd name="connsiteY177" fmla="*/ 3475191 h 6858712"/>
              <a:gd name="connsiteX178" fmla="*/ 12137103 w 12192000"/>
              <a:gd name="connsiteY178" fmla="*/ 3288447 h 6858712"/>
              <a:gd name="connsiteX179" fmla="*/ 12138147 w 12192000"/>
              <a:gd name="connsiteY179" fmla="*/ 3289022 h 6858712"/>
              <a:gd name="connsiteX180" fmla="*/ 12142001 w 12192000"/>
              <a:gd name="connsiteY180" fmla="*/ 3290141 h 6858712"/>
              <a:gd name="connsiteX181" fmla="*/ 12137103 w 12192000"/>
              <a:gd name="connsiteY181" fmla="*/ 3288447 h 6858712"/>
              <a:gd name="connsiteX182" fmla="*/ 5979753 w 12192000"/>
              <a:gd name="connsiteY182" fmla="*/ 3267435 h 6858712"/>
              <a:gd name="connsiteX183" fmla="*/ 6375463 w 12192000"/>
              <a:gd name="connsiteY183" fmla="*/ 3386515 h 6858712"/>
              <a:gd name="connsiteX184" fmla="*/ 6465229 w 12192000"/>
              <a:gd name="connsiteY184" fmla="*/ 3424987 h 6858712"/>
              <a:gd name="connsiteX185" fmla="*/ 5979753 w 12192000"/>
              <a:gd name="connsiteY185" fmla="*/ 3267435 h 6858712"/>
              <a:gd name="connsiteX186" fmla="*/ 5763312 w 12192000"/>
              <a:gd name="connsiteY186" fmla="*/ 3230586 h 6858712"/>
              <a:gd name="connsiteX187" fmla="*/ 5860672 w 12192000"/>
              <a:gd name="connsiteY187" fmla="*/ 3258272 h 6858712"/>
              <a:gd name="connsiteX188" fmla="*/ 5831818 w 12192000"/>
              <a:gd name="connsiteY188" fmla="*/ 3251835 h 6858712"/>
              <a:gd name="connsiteX189" fmla="*/ 12192000 w 12192000"/>
              <a:gd name="connsiteY189" fmla="*/ 3230316 h 6858712"/>
              <a:gd name="connsiteX190" fmla="*/ 12192000 w 12192000"/>
              <a:gd name="connsiteY190" fmla="*/ 3297949 h 6858712"/>
              <a:gd name="connsiteX191" fmla="*/ 12125919 w 12192000"/>
              <a:gd name="connsiteY191" fmla="*/ 3297356 h 6858712"/>
              <a:gd name="connsiteX192" fmla="*/ 12039571 w 12192000"/>
              <a:gd name="connsiteY192" fmla="*/ 3288684 h 6858712"/>
              <a:gd name="connsiteX193" fmla="*/ 11980764 w 12192000"/>
              <a:gd name="connsiteY193" fmla="*/ 3279008 h 6858712"/>
              <a:gd name="connsiteX194" fmla="*/ 11983147 w 12192000"/>
              <a:gd name="connsiteY194" fmla="*/ 3276917 h 6858712"/>
              <a:gd name="connsiteX195" fmla="*/ 12003459 w 12192000"/>
              <a:gd name="connsiteY195" fmla="*/ 3279885 h 6858712"/>
              <a:gd name="connsiteX196" fmla="*/ 12086085 w 12192000"/>
              <a:gd name="connsiteY196" fmla="*/ 3286144 h 6858712"/>
              <a:gd name="connsiteX197" fmla="*/ 12089078 w 12192000"/>
              <a:gd name="connsiteY197" fmla="*/ 3283547 h 6858712"/>
              <a:gd name="connsiteX198" fmla="*/ 11995493 w 12192000"/>
              <a:gd name="connsiteY198" fmla="*/ 3270474 h 6858712"/>
              <a:gd name="connsiteX199" fmla="*/ 12016091 w 12192000"/>
              <a:gd name="connsiteY199" fmla="*/ 3260472 h 6858712"/>
              <a:gd name="connsiteX200" fmla="*/ 12019336 w 12192000"/>
              <a:gd name="connsiteY200" fmla="*/ 3256985 h 6858712"/>
              <a:gd name="connsiteX201" fmla="*/ 12020924 w 12192000"/>
              <a:gd name="connsiteY201" fmla="*/ 3257059 h 6858712"/>
              <a:gd name="connsiteX202" fmla="*/ 12028014 w 12192000"/>
              <a:gd name="connsiteY202" fmla="*/ 3257264 h 6858712"/>
              <a:gd name="connsiteX203" fmla="*/ 12030241 w 12192000"/>
              <a:gd name="connsiteY203" fmla="*/ 3254858 h 6858712"/>
              <a:gd name="connsiteX204" fmla="*/ 12022838 w 12192000"/>
              <a:gd name="connsiteY204" fmla="*/ 3253221 h 6858712"/>
              <a:gd name="connsiteX205" fmla="*/ 12029076 w 12192000"/>
              <a:gd name="connsiteY205" fmla="*/ 3246517 h 6858712"/>
              <a:gd name="connsiteX206" fmla="*/ 12133558 w 12192000"/>
              <a:gd name="connsiteY206" fmla="*/ 3235597 h 6858712"/>
              <a:gd name="connsiteX207" fmla="*/ 5749184 w 12192000"/>
              <a:gd name="connsiteY207" fmla="*/ 3226568 h 6858712"/>
              <a:gd name="connsiteX208" fmla="*/ 5758079 w 12192000"/>
              <a:gd name="connsiteY208" fmla="*/ 3228962 h 6858712"/>
              <a:gd name="connsiteX209" fmla="*/ 5763312 w 12192000"/>
              <a:gd name="connsiteY209" fmla="*/ 3230586 h 6858712"/>
              <a:gd name="connsiteX210" fmla="*/ 7239613 w 12192000"/>
              <a:gd name="connsiteY210" fmla="*/ 3074169 h 6858712"/>
              <a:gd name="connsiteX211" fmla="*/ 7242731 w 12192000"/>
              <a:gd name="connsiteY211" fmla="*/ 3078381 h 6858712"/>
              <a:gd name="connsiteX212" fmla="*/ 7239613 w 12192000"/>
              <a:gd name="connsiteY212" fmla="*/ 3074169 h 6858712"/>
              <a:gd name="connsiteX213" fmla="*/ 5224965 w 12192000"/>
              <a:gd name="connsiteY213" fmla="*/ 2979810 h 6858712"/>
              <a:gd name="connsiteX214" fmla="*/ 5245116 w 12192000"/>
              <a:gd name="connsiteY214" fmla="*/ 2985305 h 6858712"/>
              <a:gd name="connsiteX215" fmla="*/ 5245116 w 12192000"/>
              <a:gd name="connsiteY215" fmla="*/ 2994468 h 6858712"/>
              <a:gd name="connsiteX216" fmla="*/ 5224965 w 12192000"/>
              <a:gd name="connsiteY216" fmla="*/ 2979810 h 6858712"/>
              <a:gd name="connsiteX217" fmla="*/ 5005306 w 12192000"/>
              <a:gd name="connsiteY217" fmla="*/ 2945532 h 6858712"/>
              <a:gd name="connsiteX218" fmla="*/ 5016121 w 12192000"/>
              <a:gd name="connsiteY218" fmla="*/ 2946834 h 6858712"/>
              <a:gd name="connsiteX219" fmla="*/ 5109954 w 12192000"/>
              <a:gd name="connsiteY219" fmla="*/ 2964582 h 6858712"/>
              <a:gd name="connsiteX220" fmla="*/ 5034443 w 12192000"/>
              <a:gd name="connsiteY220" fmla="*/ 2961493 h 6858712"/>
              <a:gd name="connsiteX221" fmla="*/ 4988001 w 12192000"/>
              <a:gd name="connsiteY221" fmla="*/ 2956396 h 6858712"/>
              <a:gd name="connsiteX222" fmla="*/ 5022050 w 12192000"/>
              <a:gd name="connsiteY222" fmla="*/ 2932907 h 6858712"/>
              <a:gd name="connsiteX223" fmla="*/ 5154379 w 12192000"/>
              <a:gd name="connsiteY223" fmla="*/ 2950298 h 6858712"/>
              <a:gd name="connsiteX224" fmla="*/ 5604194 w 12192000"/>
              <a:gd name="connsiteY224" fmla="*/ 3069579 h 6858712"/>
              <a:gd name="connsiteX225" fmla="*/ 5534631 w 12192000"/>
              <a:gd name="connsiteY225" fmla="*/ 3060045 h 6858712"/>
              <a:gd name="connsiteX226" fmla="*/ 5503410 w 12192000"/>
              <a:gd name="connsiteY226" fmla="*/ 3050465 h 6858712"/>
              <a:gd name="connsiteX227" fmla="*/ 5441143 w 12192000"/>
              <a:gd name="connsiteY227" fmla="*/ 3031107 h 6858712"/>
              <a:gd name="connsiteX228" fmla="*/ 5477307 w 12192000"/>
              <a:gd name="connsiteY228" fmla="*/ 3042453 h 6858712"/>
              <a:gd name="connsiteX229" fmla="*/ 5503410 w 12192000"/>
              <a:gd name="connsiteY229" fmla="*/ 3050465 h 6858712"/>
              <a:gd name="connsiteX230" fmla="*/ 5760825 w 12192000"/>
              <a:gd name="connsiteY230" fmla="*/ 3130490 h 6858712"/>
              <a:gd name="connsiteX231" fmla="*/ 6080511 w 12192000"/>
              <a:gd name="connsiteY231" fmla="*/ 3232628 h 6858712"/>
              <a:gd name="connsiteX232" fmla="*/ 6150832 w 12192000"/>
              <a:gd name="connsiteY232" fmla="*/ 3262623 h 6858712"/>
              <a:gd name="connsiteX233" fmla="*/ 5626177 w 12192000"/>
              <a:gd name="connsiteY233" fmla="*/ 3115379 h 6858712"/>
              <a:gd name="connsiteX234" fmla="*/ 5558392 w 12192000"/>
              <a:gd name="connsiteY234" fmla="*/ 3091562 h 6858712"/>
              <a:gd name="connsiteX235" fmla="*/ 5307409 w 12192000"/>
              <a:gd name="connsiteY235" fmla="*/ 2999961 h 6858712"/>
              <a:gd name="connsiteX236" fmla="*/ 5417329 w 12192000"/>
              <a:gd name="connsiteY236" fmla="*/ 3027445 h 6858712"/>
              <a:gd name="connsiteX237" fmla="*/ 5307409 w 12192000"/>
              <a:gd name="connsiteY237" fmla="*/ 2999961 h 6858712"/>
              <a:gd name="connsiteX238" fmla="*/ 5245116 w 12192000"/>
              <a:gd name="connsiteY238" fmla="*/ 2985305 h 6858712"/>
              <a:gd name="connsiteX239" fmla="*/ 5241454 w 12192000"/>
              <a:gd name="connsiteY239" fmla="*/ 2976147 h 6858712"/>
              <a:gd name="connsiteX240" fmla="*/ 5230463 w 12192000"/>
              <a:gd name="connsiteY240" fmla="*/ 2973856 h 6858712"/>
              <a:gd name="connsiteX241" fmla="*/ 5224965 w 12192000"/>
              <a:gd name="connsiteY241" fmla="*/ 2979810 h 6858712"/>
              <a:gd name="connsiteX242" fmla="*/ 5195657 w 12192000"/>
              <a:gd name="connsiteY242" fmla="*/ 2972482 h 6858712"/>
              <a:gd name="connsiteX243" fmla="*/ 5208479 w 12192000"/>
              <a:gd name="connsiteY243" fmla="*/ 2988972 h 6858712"/>
              <a:gd name="connsiteX244" fmla="*/ 5193825 w 12192000"/>
              <a:gd name="connsiteY244" fmla="*/ 2972482 h 6858712"/>
              <a:gd name="connsiteX245" fmla="*/ 5019395 w 12192000"/>
              <a:gd name="connsiteY245" fmla="*/ 2935106 h 6858712"/>
              <a:gd name="connsiteX246" fmla="*/ 6528678 w 12192000"/>
              <a:gd name="connsiteY246" fmla="*/ 2848085 h 6858712"/>
              <a:gd name="connsiteX247" fmla="*/ 6956609 w 12192000"/>
              <a:gd name="connsiteY247" fmla="*/ 2848086 h 6858712"/>
              <a:gd name="connsiteX248" fmla="*/ 6976003 w 12192000"/>
              <a:gd name="connsiteY248" fmla="*/ 2871790 h 6858712"/>
              <a:gd name="connsiteX249" fmla="*/ 7047702 w 12192000"/>
              <a:gd name="connsiteY249" fmla="*/ 2936195 h 6858712"/>
              <a:gd name="connsiteX250" fmla="*/ 7098538 w 12192000"/>
              <a:gd name="connsiteY250" fmla="*/ 2982577 h 6858712"/>
              <a:gd name="connsiteX251" fmla="*/ 7277135 w 12192000"/>
              <a:gd name="connsiteY251" fmla="*/ 3124683 h 6858712"/>
              <a:gd name="connsiteX252" fmla="*/ 7276712 w 12192000"/>
              <a:gd name="connsiteY252" fmla="*/ 3124530 h 6858712"/>
              <a:gd name="connsiteX253" fmla="*/ 7251153 w 12192000"/>
              <a:gd name="connsiteY253" fmla="*/ 3115380 h 6858712"/>
              <a:gd name="connsiteX254" fmla="*/ 6793984 w 12192000"/>
              <a:gd name="connsiteY254" fmla="*/ 2945862 h 6858712"/>
              <a:gd name="connsiteX255" fmla="*/ 4229772 w 12192000"/>
              <a:gd name="connsiteY255" fmla="*/ 2280387 h 6858712"/>
              <a:gd name="connsiteX256" fmla="*/ 4255268 w 12192000"/>
              <a:gd name="connsiteY256" fmla="*/ 2281402 h 6858712"/>
              <a:gd name="connsiteX257" fmla="*/ 4259493 w 12192000"/>
              <a:gd name="connsiteY257" fmla="*/ 2284046 h 6858712"/>
              <a:gd name="connsiteX258" fmla="*/ 4259492 w 12192000"/>
              <a:gd name="connsiteY258" fmla="*/ 2298209 h 6858712"/>
              <a:gd name="connsiteX259" fmla="*/ 2889547 w 12192000"/>
              <a:gd name="connsiteY259" fmla="*/ 2278742 h 6858712"/>
              <a:gd name="connsiteX260" fmla="*/ 2894041 w 12192000"/>
              <a:gd name="connsiteY260" fmla="*/ 2284814 h 6858712"/>
              <a:gd name="connsiteX261" fmla="*/ 2889547 w 12192000"/>
              <a:gd name="connsiteY261" fmla="*/ 2278742 h 6858712"/>
              <a:gd name="connsiteX262" fmla="*/ 3458478 w 12192000"/>
              <a:gd name="connsiteY262" fmla="*/ 2089042 h 6858712"/>
              <a:gd name="connsiteX263" fmla="*/ 3492612 w 12192000"/>
              <a:gd name="connsiteY263" fmla="*/ 2110409 h 6858712"/>
              <a:gd name="connsiteX264" fmla="*/ 3506408 w 12192000"/>
              <a:gd name="connsiteY264" fmla="*/ 2131845 h 6858712"/>
              <a:gd name="connsiteX265" fmla="*/ 3521571 w 12192000"/>
              <a:gd name="connsiteY265" fmla="*/ 2150377 h 6858712"/>
              <a:gd name="connsiteX266" fmla="*/ 3467427 w 12192000"/>
              <a:gd name="connsiteY266" fmla="*/ 2117084 h 6858712"/>
              <a:gd name="connsiteX267" fmla="*/ 3461943 w 12192000"/>
              <a:gd name="connsiteY267" fmla="*/ 2100906 h 6858712"/>
              <a:gd name="connsiteX268" fmla="*/ 3224074 w 12192000"/>
              <a:gd name="connsiteY268" fmla="*/ 1943718 h 6858712"/>
              <a:gd name="connsiteX269" fmla="*/ 3250834 w 12192000"/>
              <a:gd name="connsiteY269" fmla="*/ 1958766 h 6858712"/>
              <a:gd name="connsiteX270" fmla="*/ 3403875 w 12192000"/>
              <a:gd name="connsiteY270" fmla="*/ 2054862 h 6858712"/>
              <a:gd name="connsiteX271" fmla="*/ 3443327 w 12192000"/>
              <a:gd name="connsiteY271" fmla="*/ 2079558 h 6858712"/>
              <a:gd name="connsiteX272" fmla="*/ 3452728 w 12192000"/>
              <a:gd name="connsiteY272" fmla="*/ 2107531 h 6858712"/>
              <a:gd name="connsiteX273" fmla="*/ 3449937 w 12192000"/>
              <a:gd name="connsiteY273" fmla="*/ 2105651 h 6858712"/>
              <a:gd name="connsiteX274" fmla="*/ 3224074 w 12192000"/>
              <a:gd name="connsiteY274" fmla="*/ 1943718 h 6858712"/>
              <a:gd name="connsiteX275" fmla="*/ 2385591 w 12192000"/>
              <a:gd name="connsiteY275" fmla="*/ 1721960 h 6858712"/>
              <a:gd name="connsiteX276" fmla="*/ 2375224 w 12192000"/>
              <a:gd name="connsiteY276" fmla="*/ 1747809 h 6858712"/>
              <a:gd name="connsiteX277" fmla="*/ 2380923 w 12192000"/>
              <a:gd name="connsiteY277" fmla="*/ 1729840 h 6858712"/>
              <a:gd name="connsiteX278" fmla="*/ 2385591 w 12192000"/>
              <a:gd name="connsiteY278" fmla="*/ 1721960 h 6858712"/>
              <a:gd name="connsiteX279" fmla="*/ 2731245 w 12192000"/>
              <a:gd name="connsiteY279" fmla="*/ 1714018 h 6858712"/>
              <a:gd name="connsiteX280" fmla="*/ 2763902 w 12192000"/>
              <a:gd name="connsiteY280" fmla="*/ 1749821 h 6858712"/>
              <a:gd name="connsiteX281" fmla="*/ 2758123 w 12192000"/>
              <a:gd name="connsiteY281" fmla="*/ 1750229 h 6858712"/>
              <a:gd name="connsiteX282" fmla="*/ 2731245 w 12192000"/>
              <a:gd name="connsiteY282" fmla="*/ 1714018 h 6858712"/>
              <a:gd name="connsiteX283" fmla="*/ 2707578 w 12192000"/>
              <a:gd name="connsiteY283" fmla="*/ 1665198 h 6858712"/>
              <a:gd name="connsiteX284" fmla="*/ 2716740 w 12192000"/>
              <a:gd name="connsiteY284" fmla="*/ 1674170 h 6858712"/>
              <a:gd name="connsiteX285" fmla="*/ 2737524 w 12192000"/>
              <a:gd name="connsiteY285" fmla="*/ 1705226 h 6858712"/>
              <a:gd name="connsiteX286" fmla="*/ 2710890 w 12192000"/>
              <a:gd name="connsiteY286" fmla="*/ 1675603 h 6858712"/>
              <a:gd name="connsiteX287" fmla="*/ 2707578 w 12192000"/>
              <a:gd name="connsiteY287" fmla="*/ 1665198 h 6858712"/>
              <a:gd name="connsiteX288" fmla="*/ 3880200 w 12192000"/>
              <a:gd name="connsiteY288" fmla="*/ 1638262 h 6858712"/>
              <a:gd name="connsiteX289" fmla="*/ 3869629 w 12192000"/>
              <a:gd name="connsiteY289" fmla="*/ 1642635 h 6858712"/>
              <a:gd name="connsiteX290" fmla="*/ 3835732 w 12192000"/>
              <a:gd name="connsiteY290" fmla="*/ 1648558 h 6858712"/>
              <a:gd name="connsiteX291" fmla="*/ 3880200 w 12192000"/>
              <a:gd name="connsiteY291" fmla="*/ 1638262 h 6858712"/>
              <a:gd name="connsiteX292" fmla="*/ 2667504 w 12192000"/>
              <a:gd name="connsiteY292" fmla="*/ 1622155 h 6858712"/>
              <a:gd name="connsiteX293" fmla="*/ 2708101 w 12192000"/>
              <a:gd name="connsiteY293" fmla="*/ 1691623 h 6858712"/>
              <a:gd name="connsiteX294" fmla="*/ 2691235 w 12192000"/>
              <a:gd name="connsiteY294" fmla="*/ 1674810 h 6858712"/>
              <a:gd name="connsiteX295" fmla="*/ 2674653 w 12192000"/>
              <a:gd name="connsiteY295" fmla="*/ 1645694 h 6858712"/>
              <a:gd name="connsiteX296" fmla="*/ 2667504 w 12192000"/>
              <a:gd name="connsiteY296" fmla="*/ 1622155 h 6858712"/>
              <a:gd name="connsiteX297" fmla="*/ 3573341 w 12192000"/>
              <a:gd name="connsiteY297" fmla="*/ 1542074 h 6858712"/>
              <a:gd name="connsiteX298" fmla="*/ 3588422 w 12192000"/>
              <a:gd name="connsiteY298" fmla="*/ 1542527 h 6858712"/>
              <a:gd name="connsiteX299" fmla="*/ 3593889 w 12192000"/>
              <a:gd name="connsiteY299" fmla="*/ 1544662 h 6858712"/>
              <a:gd name="connsiteX300" fmla="*/ 3624379 w 12192000"/>
              <a:gd name="connsiteY300" fmla="*/ 1545677 h 6858712"/>
              <a:gd name="connsiteX301" fmla="*/ 3620306 w 12192000"/>
              <a:gd name="connsiteY301" fmla="*/ 1543484 h 6858712"/>
              <a:gd name="connsiteX302" fmla="*/ 3668838 w 12192000"/>
              <a:gd name="connsiteY302" fmla="*/ 1544940 h 6858712"/>
              <a:gd name="connsiteX303" fmla="*/ 3680098 w 12192000"/>
              <a:gd name="connsiteY303" fmla="*/ 1549331 h 6858712"/>
              <a:gd name="connsiteX304" fmla="*/ 3671396 w 12192000"/>
              <a:gd name="connsiteY304" fmla="*/ 1569187 h 6858712"/>
              <a:gd name="connsiteX305" fmla="*/ 3657380 w 12192000"/>
              <a:gd name="connsiteY305" fmla="*/ 1581863 h 6858712"/>
              <a:gd name="connsiteX306" fmla="*/ 3651757 w 12192000"/>
              <a:gd name="connsiteY306" fmla="*/ 1598269 h 6858712"/>
              <a:gd name="connsiteX307" fmla="*/ 3600592 w 12192000"/>
              <a:gd name="connsiteY307" fmla="*/ 1579309 h 6858712"/>
              <a:gd name="connsiteX308" fmla="*/ 3522962 w 12192000"/>
              <a:gd name="connsiteY308" fmla="*/ 1542090 h 6858712"/>
              <a:gd name="connsiteX309" fmla="*/ 2985767 w 12192000"/>
              <a:gd name="connsiteY309" fmla="*/ 1211553 h 6858712"/>
              <a:gd name="connsiteX310" fmla="*/ 2988048 w 12192000"/>
              <a:gd name="connsiteY310" fmla="*/ 1212985 h 6858712"/>
              <a:gd name="connsiteX311" fmla="*/ 2979445 w 12192000"/>
              <a:gd name="connsiteY311" fmla="*/ 1216545 h 6858712"/>
              <a:gd name="connsiteX312" fmla="*/ 2976516 w 12192000"/>
              <a:gd name="connsiteY312" fmla="*/ 1217188 h 6858712"/>
              <a:gd name="connsiteX313" fmla="*/ 2971503 w 12192000"/>
              <a:gd name="connsiteY313" fmla="*/ 1213650 h 6858712"/>
              <a:gd name="connsiteX314" fmla="*/ 2064934 w 12192000"/>
              <a:gd name="connsiteY314" fmla="*/ 939842 h 6858712"/>
              <a:gd name="connsiteX315" fmla="*/ 2054566 w 12192000"/>
              <a:gd name="connsiteY315" fmla="*/ 965692 h 6858712"/>
              <a:gd name="connsiteX316" fmla="*/ 2060264 w 12192000"/>
              <a:gd name="connsiteY316" fmla="*/ 947723 h 6858712"/>
              <a:gd name="connsiteX317" fmla="*/ 2064934 w 12192000"/>
              <a:gd name="connsiteY317" fmla="*/ 939842 h 6858712"/>
              <a:gd name="connsiteX318" fmla="*/ 2410588 w 12192000"/>
              <a:gd name="connsiteY318" fmla="*/ 931901 h 6858712"/>
              <a:gd name="connsiteX319" fmla="*/ 2443245 w 12192000"/>
              <a:gd name="connsiteY319" fmla="*/ 967703 h 6858712"/>
              <a:gd name="connsiteX320" fmla="*/ 2437466 w 12192000"/>
              <a:gd name="connsiteY320" fmla="*/ 968114 h 6858712"/>
              <a:gd name="connsiteX321" fmla="*/ 2410588 w 12192000"/>
              <a:gd name="connsiteY321" fmla="*/ 931901 h 6858712"/>
              <a:gd name="connsiteX322" fmla="*/ 2386920 w 12192000"/>
              <a:gd name="connsiteY322" fmla="*/ 883080 h 6858712"/>
              <a:gd name="connsiteX323" fmla="*/ 2396083 w 12192000"/>
              <a:gd name="connsiteY323" fmla="*/ 892053 h 6858712"/>
              <a:gd name="connsiteX324" fmla="*/ 2416866 w 12192000"/>
              <a:gd name="connsiteY324" fmla="*/ 923108 h 6858712"/>
              <a:gd name="connsiteX325" fmla="*/ 2390232 w 12192000"/>
              <a:gd name="connsiteY325" fmla="*/ 893485 h 6858712"/>
              <a:gd name="connsiteX326" fmla="*/ 2386920 w 12192000"/>
              <a:gd name="connsiteY326" fmla="*/ 883080 h 6858712"/>
              <a:gd name="connsiteX327" fmla="*/ 2346846 w 12192000"/>
              <a:gd name="connsiteY327" fmla="*/ 840038 h 6858712"/>
              <a:gd name="connsiteX328" fmla="*/ 2387444 w 12192000"/>
              <a:gd name="connsiteY328" fmla="*/ 909505 h 6858712"/>
              <a:gd name="connsiteX329" fmla="*/ 2370577 w 12192000"/>
              <a:gd name="connsiteY329" fmla="*/ 892694 h 6858712"/>
              <a:gd name="connsiteX330" fmla="*/ 2353996 w 12192000"/>
              <a:gd name="connsiteY330" fmla="*/ 863576 h 6858712"/>
              <a:gd name="connsiteX331" fmla="*/ 2346846 w 12192000"/>
              <a:gd name="connsiteY331" fmla="*/ 840038 h 6858712"/>
              <a:gd name="connsiteX332" fmla="*/ 2619765 w 12192000"/>
              <a:gd name="connsiteY332" fmla="*/ 817845 h 6858712"/>
              <a:gd name="connsiteX333" fmla="*/ 2807792 w 12192000"/>
              <a:gd name="connsiteY333" fmla="*/ 883118 h 6858712"/>
              <a:gd name="connsiteX334" fmla="*/ 2840596 w 12192000"/>
              <a:gd name="connsiteY334" fmla="*/ 895317 h 6858712"/>
              <a:gd name="connsiteX335" fmla="*/ 2869483 w 12192000"/>
              <a:gd name="connsiteY335" fmla="*/ 1008271 h 6858712"/>
              <a:gd name="connsiteX336" fmla="*/ 2845626 w 12192000"/>
              <a:gd name="connsiteY336" fmla="*/ 1019621 h 6858712"/>
              <a:gd name="connsiteX337" fmla="*/ 2795894 w 12192000"/>
              <a:gd name="connsiteY337" fmla="*/ 979672 h 6858712"/>
              <a:gd name="connsiteX338" fmla="*/ 2630861 w 12192000"/>
              <a:gd name="connsiteY338" fmla="*/ 830029 h 6858712"/>
              <a:gd name="connsiteX339" fmla="*/ 1833355 w 12192000"/>
              <a:gd name="connsiteY339" fmla="*/ 358409 h 6858712"/>
              <a:gd name="connsiteX340" fmla="*/ 1820223 w 12192000"/>
              <a:gd name="connsiteY340" fmla="*/ 369791 h 6858712"/>
              <a:gd name="connsiteX341" fmla="*/ 1833355 w 12192000"/>
              <a:gd name="connsiteY341" fmla="*/ 358409 h 6858712"/>
              <a:gd name="connsiteX342" fmla="*/ 11984507 w 12192000"/>
              <a:gd name="connsiteY342" fmla="*/ 0 h 6858712"/>
              <a:gd name="connsiteX343" fmla="*/ 12192000 w 12192000"/>
              <a:gd name="connsiteY343" fmla="*/ 0 h 6858712"/>
              <a:gd name="connsiteX344" fmla="*/ 12192000 w 12192000"/>
              <a:gd name="connsiteY344" fmla="*/ 717 h 6858712"/>
              <a:gd name="connsiteX345" fmla="*/ 11983839 w 12192000"/>
              <a:gd name="connsiteY345" fmla="*/ 717 h 6858712"/>
              <a:gd name="connsiteX346" fmla="*/ 10569941 w 12192000"/>
              <a:gd name="connsiteY346" fmla="*/ 0 h 6858712"/>
              <a:gd name="connsiteX347" fmla="*/ 10611179 w 12192000"/>
              <a:gd name="connsiteY347" fmla="*/ 0 h 6858712"/>
              <a:gd name="connsiteX348" fmla="*/ 10613707 w 12192000"/>
              <a:gd name="connsiteY348" fmla="*/ 717 h 6858712"/>
              <a:gd name="connsiteX349" fmla="*/ 10564912 w 12192000"/>
              <a:gd name="connsiteY349" fmla="*/ 717 h 6858712"/>
              <a:gd name="connsiteX350" fmla="*/ 8957032 w 12192000"/>
              <a:gd name="connsiteY350" fmla="*/ 0 h 6858712"/>
              <a:gd name="connsiteX351" fmla="*/ 10541550 w 12192000"/>
              <a:gd name="connsiteY351" fmla="*/ 0 h 6858712"/>
              <a:gd name="connsiteX352" fmla="*/ 10541238 w 12192000"/>
              <a:gd name="connsiteY352" fmla="*/ 717 h 6858712"/>
              <a:gd name="connsiteX353" fmla="*/ 8956690 w 12192000"/>
              <a:gd name="connsiteY353" fmla="*/ 716 h 6858712"/>
              <a:gd name="connsiteX354" fmla="*/ 7576020 w 12192000"/>
              <a:gd name="connsiteY354" fmla="*/ 0 h 6858712"/>
              <a:gd name="connsiteX355" fmla="*/ 7699062 w 12192000"/>
              <a:gd name="connsiteY355" fmla="*/ 0 h 6858712"/>
              <a:gd name="connsiteX356" fmla="*/ 7699011 w 12192000"/>
              <a:gd name="connsiteY356" fmla="*/ 716 h 6858712"/>
              <a:gd name="connsiteX357" fmla="*/ 7567336 w 12192000"/>
              <a:gd name="connsiteY357" fmla="*/ 716 h 6858712"/>
              <a:gd name="connsiteX358" fmla="*/ 7322648 w 12192000"/>
              <a:gd name="connsiteY358" fmla="*/ 0 h 6858712"/>
              <a:gd name="connsiteX359" fmla="*/ 7569337 w 12192000"/>
              <a:gd name="connsiteY359" fmla="*/ 0 h 6858712"/>
              <a:gd name="connsiteX360" fmla="*/ 7562159 w 12192000"/>
              <a:gd name="connsiteY360" fmla="*/ 717 h 6858712"/>
              <a:gd name="connsiteX361" fmla="*/ 7318926 w 12192000"/>
              <a:gd name="connsiteY361" fmla="*/ 716 h 6858712"/>
              <a:gd name="connsiteX362" fmla="*/ 7196567 w 12192000"/>
              <a:gd name="connsiteY362" fmla="*/ 0 h 6858712"/>
              <a:gd name="connsiteX363" fmla="*/ 7226032 w 12192000"/>
              <a:gd name="connsiteY363" fmla="*/ 0 h 6858712"/>
              <a:gd name="connsiteX364" fmla="*/ 7218880 w 12192000"/>
              <a:gd name="connsiteY364" fmla="*/ 706 h 6858712"/>
              <a:gd name="connsiteX365" fmla="*/ 7218746 w 12192000"/>
              <a:gd name="connsiteY365" fmla="*/ 716 h 6858712"/>
              <a:gd name="connsiteX366" fmla="*/ 7193959 w 12192000"/>
              <a:gd name="connsiteY366" fmla="*/ 716 h 6858712"/>
              <a:gd name="connsiteX367" fmla="*/ 5631209 w 12192000"/>
              <a:gd name="connsiteY367" fmla="*/ 0 h 6858712"/>
              <a:gd name="connsiteX368" fmla="*/ 5655076 w 12192000"/>
              <a:gd name="connsiteY368" fmla="*/ 0 h 6858712"/>
              <a:gd name="connsiteX369" fmla="*/ 5656541 w 12192000"/>
              <a:gd name="connsiteY369" fmla="*/ 717 h 6858712"/>
              <a:gd name="connsiteX370" fmla="*/ 5630675 w 12192000"/>
              <a:gd name="connsiteY370" fmla="*/ 717 h 6858712"/>
              <a:gd name="connsiteX371" fmla="*/ 2005497 w 12192000"/>
              <a:gd name="connsiteY371" fmla="*/ 0 h 6858712"/>
              <a:gd name="connsiteX372" fmla="*/ 2009838 w 12192000"/>
              <a:gd name="connsiteY372" fmla="*/ 0 h 6858712"/>
              <a:gd name="connsiteX373" fmla="*/ 2001428 w 12192000"/>
              <a:gd name="connsiteY373" fmla="*/ 3907 h 6858712"/>
              <a:gd name="connsiteX374" fmla="*/ 0 w 12192000"/>
              <a:gd name="connsiteY374" fmla="*/ 0 h 6858712"/>
              <a:gd name="connsiteX375" fmla="*/ 1962524 w 12192000"/>
              <a:gd name="connsiteY375" fmla="*/ 0 h 6858712"/>
              <a:gd name="connsiteX376" fmla="*/ 1962030 w 12192000"/>
              <a:gd name="connsiteY376" fmla="*/ 17697 h 6858712"/>
              <a:gd name="connsiteX377" fmla="*/ 1950413 w 12192000"/>
              <a:gd name="connsiteY377" fmla="*/ 42331 h 6858712"/>
              <a:gd name="connsiteX378" fmla="*/ 1870608 w 12192000"/>
              <a:gd name="connsiteY378" fmla="*/ 170512 h 6858712"/>
              <a:gd name="connsiteX379" fmla="*/ 1873584 w 12192000"/>
              <a:gd name="connsiteY379" fmla="*/ 220827 h 6858712"/>
              <a:gd name="connsiteX380" fmla="*/ 1872745 w 12192000"/>
              <a:gd name="connsiteY380" fmla="*/ 554251 h 6858712"/>
              <a:gd name="connsiteX381" fmla="*/ 1857221 w 12192000"/>
              <a:gd name="connsiteY381" fmla="*/ 507142 h 6858712"/>
              <a:gd name="connsiteX382" fmla="*/ 2082990 w 12192000"/>
              <a:gd name="connsiteY382" fmla="*/ 643716 h 6858712"/>
              <a:gd name="connsiteX383" fmla="*/ 2200634 w 12192000"/>
              <a:gd name="connsiteY383" fmla="*/ 683932 h 6858712"/>
              <a:gd name="connsiteX384" fmla="*/ 2194117 w 12192000"/>
              <a:gd name="connsiteY384" fmla="*/ 695420 h 6858712"/>
              <a:gd name="connsiteX385" fmla="*/ 2078248 w 12192000"/>
              <a:gd name="connsiteY385" fmla="*/ 857011 h 6858712"/>
              <a:gd name="connsiteX386" fmla="*/ 2059438 w 12192000"/>
              <a:gd name="connsiteY386" fmla="*/ 1108649 h 6858712"/>
              <a:gd name="connsiteX387" fmla="*/ 2059731 w 12192000"/>
              <a:gd name="connsiteY387" fmla="*/ 1047069 h 6858712"/>
              <a:gd name="connsiteX388" fmla="*/ 2102754 w 12192000"/>
              <a:gd name="connsiteY388" fmla="*/ 1088749 h 6858712"/>
              <a:gd name="connsiteX389" fmla="*/ 2292330 w 12192000"/>
              <a:gd name="connsiteY389" fmla="*/ 1297791 h 6858712"/>
              <a:gd name="connsiteX390" fmla="*/ 2365587 w 12192000"/>
              <a:gd name="connsiteY390" fmla="*/ 1364633 h 6858712"/>
              <a:gd name="connsiteX391" fmla="*/ 2491438 w 12192000"/>
              <a:gd name="connsiteY391" fmla="*/ 1470502 h 6858712"/>
              <a:gd name="connsiteX392" fmla="*/ 2510153 w 12192000"/>
              <a:gd name="connsiteY392" fmla="*/ 1484611 h 6858712"/>
              <a:gd name="connsiteX393" fmla="*/ 2497639 w 12192000"/>
              <a:gd name="connsiteY393" fmla="*/ 1503767 h 6858712"/>
              <a:gd name="connsiteX394" fmla="*/ 2398908 w 12192000"/>
              <a:gd name="connsiteY394" fmla="*/ 1639128 h 6858712"/>
              <a:gd name="connsiteX395" fmla="*/ 2380097 w 12192000"/>
              <a:gd name="connsiteY395" fmla="*/ 1890769 h 6858712"/>
              <a:gd name="connsiteX396" fmla="*/ 2380390 w 12192000"/>
              <a:gd name="connsiteY396" fmla="*/ 1829186 h 6858712"/>
              <a:gd name="connsiteX397" fmla="*/ 2423411 w 12192000"/>
              <a:gd name="connsiteY397" fmla="*/ 1870868 h 6858712"/>
              <a:gd name="connsiteX398" fmla="*/ 2612988 w 12192000"/>
              <a:gd name="connsiteY398" fmla="*/ 2079910 h 6858712"/>
              <a:gd name="connsiteX399" fmla="*/ 2686244 w 12192000"/>
              <a:gd name="connsiteY399" fmla="*/ 2146752 h 6858712"/>
              <a:gd name="connsiteX400" fmla="*/ 3862810 w 12192000"/>
              <a:gd name="connsiteY400" fmla="*/ 2877292 h 6858712"/>
              <a:gd name="connsiteX401" fmla="*/ 4284702 w 12192000"/>
              <a:gd name="connsiteY401" fmla="*/ 3023678 h 6858712"/>
              <a:gd name="connsiteX402" fmla="*/ 4300221 w 12192000"/>
              <a:gd name="connsiteY402" fmla="*/ 3026875 h 6858712"/>
              <a:gd name="connsiteX403" fmla="*/ 4291850 w 12192000"/>
              <a:gd name="connsiteY403" fmla="*/ 3034257 h 6858712"/>
              <a:gd name="connsiteX404" fmla="*/ 4301184 w 12192000"/>
              <a:gd name="connsiteY404" fmla="*/ 3029734 h 6858712"/>
              <a:gd name="connsiteX405" fmla="*/ 4304706 w 12192000"/>
              <a:gd name="connsiteY405" fmla="*/ 3027798 h 6858712"/>
              <a:gd name="connsiteX406" fmla="*/ 4349158 w 12192000"/>
              <a:gd name="connsiteY406" fmla="*/ 3036958 h 6858712"/>
              <a:gd name="connsiteX407" fmla="*/ 4310342 w 12192000"/>
              <a:gd name="connsiteY407" fmla="*/ 3062020 h 6858712"/>
              <a:gd name="connsiteX408" fmla="*/ 4332785 w 12192000"/>
              <a:gd name="connsiteY408" fmla="*/ 3073240 h 6858712"/>
              <a:gd name="connsiteX409" fmla="*/ 4437522 w 12192000"/>
              <a:gd name="connsiteY409" fmla="*/ 3051888 h 6858712"/>
              <a:gd name="connsiteX410" fmla="*/ 4506354 w 12192000"/>
              <a:gd name="connsiteY410" fmla="*/ 3060751 h 6858712"/>
              <a:gd name="connsiteX411" fmla="*/ 4728753 w 12192000"/>
              <a:gd name="connsiteY411" fmla="*/ 3058296 h 6858712"/>
              <a:gd name="connsiteX412" fmla="*/ 4815597 w 12192000"/>
              <a:gd name="connsiteY412" fmla="*/ 3039304 h 6858712"/>
              <a:gd name="connsiteX413" fmla="*/ 4895436 w 12192000"/>
              <a:gd name="connsiteY413" fmla="*/ 3044678 h 6858712"/>
              <a:gd name="connsiteX414" fmla="*/ 5504464 w 12192000"/>
              <a:gd name="connsiteY414" fmla="*/ 3156972 h 6858712"/>
              <a:gd name="connsiteX415" fmla="*/ 5749184 w 12192000"/>
              <a:gd name="connsiteY415" fmla="*/ 3226568 h 6858712"/>
              <a:gd name="connsiteX416" fmla="*/ 5692585 w 12192000"/>
              <a:gd name="connsiteY416" fmla="*/ 3211331 h 6858712"/>
              <a:gd name="connsiteX417" fmla="*/ 5629843 w 12192000"/>
              <a:gd name="connsiteY417" fmla="*/ 3197816 h 6858712"/>
              <a:gd name="connsiteX418" fmla="*/ 5932116 w 12192000"/>
              <a:gd name="connsiteY418" fmla="*/ 3293083 h 6858712"/>
              <a:gd name="connsiteX419" fmla="*/ 6181270 w 12192000"/>
              <a:gd name="connsiteY419" fmla="*/ 3368194 h 6858712"/>
              <a:gd name="connsiteX420" fmla="*/ 5976085 w 12192000"/>
              <a:gd name="connsiteY420" fmla="*/ 3296745 h 6858712"/>
              <a:gd name="connsiteX421" fmla="*/ 5963261 w 12192000"/>
              <a:gd name="connsiteY421" fmla="*/ 3285755 h 6858712"/>
              <a:gd name="connsiteX422" fmla="*/ 5965091 w 12192000"/>
              <a:gd name="connsiteY422" fmla="*/ 3282090 h 6858712"/>
              <a:gd name="connsiteX423" fmla="*/ 6170280 w 12192000"/>
              <a:gd name="connsiteY423" fmla="*/ 3342545 h 6858712"/>
              <a:gd name="connsiteX424" fmla="*/ 6708886 w 12192000"/>
              <a:gd name="connsiteY424" fmla="*/ 3509260 h 6858712"/>
              <a:gd name="connsiteX425" fmla="*/ 6401107 w 12192000"/>
              <a:gd name="connsiteY425" fmla="*/ 3430483 h 6858712"/>
              <a:gd name="connsiteX426" fmla="*/ 6947042 w 12192000"/>
              <a:gd name="connsiteY426" fmla="*/ 3595363 h 6858712"/>
              <a:gd name="connsiteX427" fmla="*/ 7192527 w 12192000"/>
              <a:gd name="connsiteY427" fmla="*/ 3683298 h 6858712"/>
              <a:gd name="connsiteX428" fmla="*/ 7350081 w 12192000"/>
              <a:gd name="connsiteY428" fmla="*/ 3754747 h 6858712"/>
              <a:gd name="connsiteX429" fmla="*/ 7421532 w 12192000"/>
              <a:gd name="connsiteY429" fmla="*/ 3787723 h 6858712"/>
              <a:gd name="connsiteX430" fmla="*/ 7502135 w 12192000"/>
              <a:gd name="connsiteY430" fmla="*/ 3806040 h 6858712"/>
              <a:gd name="connsiteX431" fmla="*/ 7498475 w 12192000"/>
              <a:gd name="connsiteY431" fmla="*/ 3807874 h 6858712"/>
              <a:gd name="connsiteX432" fmla="*/ 7496639 w 12192000"/>
              <a:gd name="connsiteY432" fmla="*/ 3807875 h 6858712"/>
              <a:gd name="connsiteX433" fmla="*/ 7474769 w 12192000"/>
              <a:gd name="connsiteY433" fmla="*/ 3805556 h 6858712"/>
              <a:gd name="connsiteX434" fmla="*/ 7498475 w 12192000"/>
              <a:gd name="connsiteY434" fmla="*/ 3807874 h 6858712"/>
              <a:gd name="connsiteX435" fmla="*/ 7485650 w 12192000"/>
              <a:gd name="connsiteY435" fmla="*/ 3817034 h 6858712"/>
              <a:gd name="connsiteX436" fmla="*/ 7859375 w 12192000"/>
              <a:gd name="connsiteY436" fmla="*/ 3959930 h 6858712"/>
              <a:gd name="connsiteX437" fmla="*/ 7981033 w 12192000"/>
              <a:gd name="connsiteY437" fmla="*/ 4015031 h 6858712"/>
              <a:gd name="connsiteX438" fmla="*/ 7996353 w 12192000"/>
              <a:gd name="connsiteY438" fmla="*/ 4022303 h 6858712"/>
              <a:gd name="connsiteX439" fmla="*/ 7990706 w 12192000"/>
              <a:gd name="connsiteY439" fmla="*/ 4028448 h 6858712"/>
              <a:gd name="connsiteX440" fmla="*/ 7992335 w 12192000"/>
              <a:gd name="connsiteY440" fmla="*/ 4030830 h 6858712"/>
              <a:gd name="connsiteX441" fmla="*/ 7999850 w 12192000"/>
              <a:gd name="connsiteY441" fmla="*/ 4026568 h 6858712"/>
              <a:gd name="connsiteX442" fmla="*/ 8002060 w 12192000"/>
              <a:gd name="connsiteY442" fmla="*/ 4025011 h 6858712"/>
              <a:gd name="connsiteX443" fmla="*/ 8008292 w 12192000"/>
              <a:gd name="connsiteY443" fmla="*/ 4027968 h 6858712"/>
              <a:gd name="connsiteX444" fmla="*/ 7992334 w 12192000"/>
              <a:gd name="connsiteY444" fmla="*/ 4041820 h 6858712"/>
              <a:gd name="connsiteX445" fmla="*/ 8000065 w 12192000"/>
              <a:gd name="connsiteY445" fmla="*/ 4048520 h 6858712"/>
              <a:gd name="connsiteX446" fmla="*/ 8031592 w 12192000"/>
              <a:gd name="connsiteY446" fmla="*/ 4039025 h 6858712"/>
              <a:gd name="connsiteX447" fmla="*/ 8053318 w 12192000"/>
              <a:gd name="connsiteY447" fmla="*/ 4049335 h 6858712"/>
              <a:gd name="connsiteX448" fmla="*/ 8017697 w 12192000"/>
              <a:gd name="connsiteY448" fmla="*/ 4072248 h 6858712"/>
              <a:gd name="connsiteX449" fmla="*/ 7985290 w 12192000"/>
              <a:gd name="connsiteY449" fmla="*/ 4093172 h 6858712"/>
              <a:gd name="connsiteX450" fmla="*/ 7923267 w 12192000"/>
              <a:gd name="connsiteY450" fmla="*/ 4065271 h 6858712"/>
              <a:gd name="connsiteX451" fmla="*/ 7846551 w 12192000"/>
              <a:gd name="connsiteY451" fmla="*/ 4036871 h 6858712"/>
              <a:gd name="connsiteX452" fmla="*/ 7969698 w 12192000"/>
              <a:gd name="connsiteY452" fmla="*/ 4098446 h 6858712"/>
              <a:gd name="connsiteX453" fmla="*/ 7974668 w 12192000"/>
              <a:gd name="connsiteY453" fmla="*/ 4100447 h 6858712"/>
              <a:gd name="connsiteX454" fmla="*/ 7964820 w 12192000"/>
              <a:gd name="connsiteY454" fmla="*/ 4108411 h 6858712"/>
              <a:gd name="connsiteX455" fmla="*/ 7972648 w 12192000"/>
              <a:gd name="connsiteY455" fmla="*/ 4115417 h 6858712"/>
              <a:gd name="connsiteX456" fmla="*/ 7998199 w 12192000"/>
              <a:gd name="connsiteY456" fmla="*/ 4109917 h 6858712"/>
              <a:gd name="connsiteX457" fmla="*/ 8045471 w 12192000"/>
              <a:gd name="connsiteY457" fmla="*/ 4128943 h 6858712"/>
              <a:gd name="connsiteX458" fmla="*/ 8080476 w 12192000"/>
              <a:gd name="connsiteY458" fmla="*/ 4139922 h 6858712"/>
              <a:gd name="connsiteX459" fmla="*/ 8037032 w 12192000"/>
              <a:gd name="connsiteY459" fmla="*/ 4116898 h 6858712"/>
              <a:gd name="connsiteX460" fmla="*/ 8014619 w 12192000"/>
              <a:gd name="connsiteY460" fmla="*/ 4106554 h 6858712"/>
              <a:gd name="connsiteX461" fmla="*/ 8126058 w 12192000"/>
              <a:gd name="connsiteY461" fmla="*/ 4083835 h 6858712"/>
              <a:gd name="connsiteX462" fmla="*/ 8264876 w 12192000"/>
              <a:gd name="connsiteY462" fmla="*/ 4147221 h 6858712"/>
              <a:gd name="connsiteX463" fmla="*/ 8374166 w 12192000"/>
              <a:gd name="connsiteY463" fmla="*/ 4188927 h 6858712"/>
              <a:gd name="connsiteX464" fmla="*/ 8418135 w 12192000"/>
              <a:gd name="connsiteY464" fmla="*/ 4192593 h 6858712"/>
              <a:gd name="connsiteX465" fmla="*/ 8255087 w 12192000"/>
              <a:gd name="connsiteY465" fmla="*/ 4082671 h 6858712"/>
              <a:gd name="connsiteX466" fmla="*/ 8238260 w 12192000"/>
              <a:gd name="connsiteY466" fmla="*/ 4073607 h 6858712"/>
              <a:gd name="connsiteX467" fmla="*/ 8259113 w 12192000"/>
              <a:gd name="connsiteY467" fmla="*/ 4071741 h 6858712"/>
              <a:gd name="connsiteX468" fmla="*/ 8272518 w 12192000"/>
              <a:gd name="connsiteY468" fmla="*/ 4078292 h 6858712"/>
              <a:gd name="connsiteX469" fmla="*/ 8310046 w 12192000"/>
              <a:gd name="connsiteY469" fmla="*/ 4097331 h 6858712"/>
              <a:gd name="connsiteX470" fmla="*/ 8594005 w 12192000"/>
              <a:gd name="connsiteY470" fmla="*/ 4212744 h 6858712"/>
              <a:gd name="connsiteX471" fmla="*/ 8489585 w 12192000"/>
              <a:gd name="connsiteY471" fmla="*/ 4218241 h 6858712"/>
              <a:gd name="connsiteX472" fmla="*/ 8504240 w 12192000"/>
              <a:gd name="connsiteY472" fmla="*/ 4267703 h 6858712"/>
              <a:gd name="connsiteX473" fmla="*/ 8513398 w 12192000"/>
              <a:gd name="connsiteY473" fmla="*/ 4267703 h 6858712"/>
              <a:gd name="connsiteX474" fmla="*/ 8615991 w 12192000"/>
              <a:gd name="connsiteY474" fmla="*/ 4227400 h 6858712"/>
              <a:gd name="connsiteX475" fmla="*/ 8687441 w 12192000"/>
              <a:gd name="connsiteY475" fmla="*/ 4144962 h 6858712"/>
              <a:gd name="connsiteX476" fmla="*/ 8729575 w 12192000"/>
              <a:gd name="connsiteY476" fmla="*/ 4104658 h 6858712"/>
              <a:gd name="connsiteX477" fmla="*/ 8730600 w 12192000"/>
              <a:gd name="connsiteY477" fmla="*/ 4102443 h 6858712"/>
              <a:gd name="connsiteX478" fmla="*/ 8870597 w 12192000"/>
              <a:gd name="connsiteY478" fmla="*/ 4126138 h 6858712"/>
              <a:gd name="connsiteX479" fmla="*/ 9003167 w 12192000"/>
              <a:gd name="connsiteY479" fmla="*/ 4155758 h 6858712"/>
              <a:gd name="connsiteX480" fmla="*/ 9079550 w 12192000"/>
              <a:gd name="connsiteY480" fmla="*/ 4216534 h 6858712"/>
              <a:gd name="connsiteX481" fmla="*/ 9392063 w 12192000"/>
              <a:gd name="connsiteY481" fmla="*/ 4394847 h 6858712"/>
              <a:gd name="connsiteX482" fmla="*/ 9688316 w 12192000"/>
              <a:gd name="connsiteY482" fmla="*/ 4456771 h 6858712"/>
              <a:gd name="connsiteX483" fmla="*/ 9812467 w 12192000"/>
              <a:gd name="connsiteY483" fmla="*/ 4394130 h 6858712"/>
              <a:gd name="connsiteX484" fmla="*/ 9812703 w 12192000"/>
              <a:gd name="connsiteY484" fmla="*/ 4393870 h 6858712"/>
              <a:gd name="connsiteX485" fmla="*/ 9848149 w 12192000"/>
              <a:gd name="connsiteY485" fmla="*/ 4404555 h 6858712"/>
              <a:gd name="connsiteX486" fmla="*/ 9813170 w 12192000"/>
              <a:gd name="connsiteY486" fmla="*/ 4393351 h 6858712"/>
              <a:gd name="connsiteX487" fmla="*/ 9828625 w 12192000"/>
              <a:gd name="connsiteY487" fmla="*/ 4376183 h 6858712"/>
              <a:gd name="connsiteX488" fmla="*/ 9837160 w 12192000"/>
              <a:gd name="connsiteY488" fmla="*/ 4378906 h 6858712"/>
              <a:gd name="connsiteX489" fmla="*/ 10041873 w 12192000"/>
              <a:gd name="connsiteY489" fmla="*/ 4439868 h 6858712"/>
              <a:gd name="connsiteX490" fmla="*/ 10129813 w 12192000"/>
              <a:gd name="connsiteY490" fmla="*/ 4465408 h 6858712"/>
              <a:gd name="connsiteX491" fmla="*/ 10135566 w 12192000"/>
              <a:gd name="connsiteY491" fmla="*/ 4470838 h 6858712"/>
              <a:gd name="connsiteX492" fmla="*/ 10161398 w 12192000"/>
              <a:gd name="connsiteY492" fmla="*/ 4491392 h 6858712"/>
              <a:gd name="connsiteX493" fmla="*/ 10067987 w 12192000"/>
              <a:gd name="connsiteY493" fmla="*/ 4466846 h 6858712"/>
              <a:gd name="connsiteX494" fmla="*/ 10166806 w 12192000"/>
              <a:gd name="connsiteY494" fmla="*/ 4495695 h 6858712"/>
              <a:gd name="connsiteX495" fmla="*/ 10175664 w 12192000"/>
              <a:gd name="connsiteY495" fmla="*/ 4502743 h 6858712"/>
              <a:gd name="connsiteX496" fmla="*/ 10175021 w 12192000"/>
              <a:gd name="connsiteY496" fmla="*/ 4511239 h 6858712"/>
              <a:gd name="connsiteX497" fmla="*/ 10183229 w 12192000"/>
              <a:gd name="connsiteY497" fmla="*/ 4535662 h 6858712"/>
              <a:gd name="connsiteX498" fmla="*/ 10186028 w 12192000"/>
              <a:gd name="connsiteY498" fmla="*/ 4540725 h 6858712"/>
              <a:gd name="connsiteX499" fmla="*/ 10121505 w 12192000"/>
              <a:gd name="connsiteY499" fmla="*/ 4524599 h 6858712"/>
              <a:gd name="connsiteX500" fmla="*/ 10095698 w 12192000"/>
              <a:gd name="connsiteY500" fmla="*/ 4521805 h 6858712"/>
              <a:gd name="connsiteX501" fmla="*/ 10168638 w 12192000"/>
              <a:gd name="connsiteY501" fmla="*/ 4552009 h 6858712"/>
              <a:gd name="connsiteX502" fmla="*/ 10229731 w 12192000"/>
              <a:gd name="connsiteY502" fmla="*/ 4570863 h 6858712"/>
              <a:gd name="connsiteX503" fmla="*/ 10247025 w 12192000"/>
              <a:gd name="connsiteY503" fmla="*/ 4588695 h 6858712"/>
              <a:gd name="connsiteX504" fmla="*/ 10231726 w 12192000"/>
              <a:gd name="connsiteY504" fmla="*/ 4586153 h 6858712"/>
              <a:gd name="connsiteX505" fmla="*/ 10220047 w 12192000"/>
              <a:gd name="connsiteY505" fmla="*/ 4613404 h 6858712"/>
              <a:gd name="connsiteX506" fmla="*/ 10319601 w 12192000"/>
              <a:gd name="connsiteY506" fmla="*/ 4648409 h 6858712"/>
              <a:gd name="connsiteX507" fmla="*/ 10377972 w 12192000"/>
              <a:gd name="connsiteY507" fmla="*/ 4694853 h 6858712"/>
              <a:gd name="connsiteX508" fmla="*/ 10690486 w 12192000"/>
              <a:gd name="connsiteY508" fmla="*/ 4873167 h 6858712"/>
              <a:gd name="connsiteX509" fmla="*/ 10986738 w 12192000"/>
              <a:gd name="connsiteY509" fmla="*/ 4935090 h 6858712"/>
              <a:gd name="connsiteX510" fmla="*/ 11053745 w 12192000"/>
              <a:gd name="connsiteY510" fmla="*/ 4913844 h 6858712"/>
              <a:gd name="connsiteX511" fmla="*/ 11064513 w 12192000"/>
              <a:gd name="connsiteY511" fmla="*/ 4906044 h 6858712"/>
              <a:gd name="connsiteX512" fmla="*/ 11077018 w 12192000"/>
              <a:gd name="connsiteY512" fmla="*/ 4909128 h 6858712"/>
              <a:gd name="connsiteX513" fmla="*/ 11348555 w 12192000"/>
              <a:gd name="connsiteY513" fmla="*/ 5007282 h 6858712"/>
              <a:gd name="connsiteX514" fmla="*/ 11411472 w 12192000"/>
              <a:gd name="connsiteY514" fmla="*/ 5025173 h 6858712"/>
              <a:gd name="connsiteX515" fmla="*/ 11253293 w 12192000"/>
              <a:gd name="connsiteY515" fmla="*/ 4948662 h 6858712"/>
              <a:gd name="connsiteX516" fmla="*/ 11310085 w 12192000"/>
              <a:gd name="connsiteY516" fmla="*/ 4948661 h 6858712"/>
              <a:gd name="connsiteX517" fmla="*/ 11275275 w 12192000"/>
              <a:gd name="connsiteY517" fmla="*/ 4928510 h 6858712"/>
              <a:gd name="connsiteX518" fmla="*/ 11173372 w 12192000"/>
              <a:gd name="connsiteY518" fmla="*/ 4875839 h 6858712"/>
              <a:gd name="connsiteX519" fmla="*/ 11124661 w 12192000"/>
              <a:gd name="connsiteY519" fmla="*/ 4857153 h 6858712"/>
              <a:gd name="connsiteX520" fmla="*/ 11143078 w 12192000"/>
              <a:gd name="connsiteY520" fmla="*/ 4836694 h 6858712"/>
              <a:gd name="connsiteX521" fmla="*/ 11169019 w 12192000"/>
              <a:gd name="connsiteY521" fmla="*/ 4842402 h 6858712"/>
              <a:gd name="connsiteX522" fmla="*/ 11165358 w 12192000"/>
              <a:gd name="connsiteY522" fmla="*/ 4844237 h 6858712"/>
              <a:gd name="connsiteX523" fmla="*/ 11163523 w 12192000"/>
              <a:gd name="connsiteY523" fmla="*/ 4844237 h 6858712"/>
              <a:gd name="connsiteX524" fmla="*/ 11141654 w 12192000"/>
              <a:gd name="connsiteY524" fmla="*/ 4841918 h 6858712"/>
              <a:gd name="connsiteX525" fmla="*/ 11165358 w 12192000"/>
              <a:gd name="connsiteY525" fmla="*/ 4844237 h 6858712"/>
              <a:gd name="connsiteX526" fmla="*/ 11152534 w 12192000"/>
              <a:gd name="connsiteY526" fmla="*/ 4853395 h 6858712"/>
              <a:gd name="connsiteX527" fmla="*/ 11526258 w 12192000"/>
              <a:gd name="connsiteY527" fmla="*/ 4996293 h 6858712"/>
              <a:gd name="connsiteX528" fmla="*/ 12041051 w 12192000"/>
              <a:gd name="connsiteY528" fmla="*/ 5225290 h 6858712"/>
              <a:gd name="connsiteX529" fmla="*/ 12085020 w 12192000"/>
              <a:gd name="connsiteY529" fmla="*/ 5228955 h 6858712"/>
              <a:gd name="connsiteX530" fmla="*/ 11921971 w 12192000"/>
              <a:gd name="connsiteY530" fmla="*/ 5119033 h 6858712"/>
              <a:gd name="connsiteX531" fmla="*/ 11976930 w 12192000"/>
              <a:gd name="connsiteY531" fmla="*/ 5133693 h 6858712"/>
              <a:gd name="connsiteX532" fmla="*/ 12178393 w 12192000"/>
              <a:gd name="connsiteY532" fmla="*/ 5222829 h 6858712"/>
              <a:gd name="connsiteX533" fmla="*/ 12192000 w 12192000"/>
              <a:gd name="connsiteY533" fmla="*/ 5227139 h 6858712"/>
              <a:gd name="connsiteX534" fmla="*/ 12192000 w 12192000"/>
              <a:gd name="connsiteY534" fmla="*/ 5264937 h 6858712"/>
              <a:gd name="connsiteX535" fmla="*/ 12186181 w 12192000"/>
              <a:gd name="connsiteY535" fmla="*/ 5263792 h 6858712"/>
              <a:gd name="connsiteX536" fmla="*/ 12156469 w 12192000"/>
              <a:gd name="connsiteY536" fmla="*/ 5254603 h 6858712"/>
              <a:gd name="connsiteX537" fmla="*/ 12171124 w 12192000"/>
              <a:gd name="connsiteY537" fmla="*/ 5304065 h 6858712"/>
              <a:gd name="connsiteX538" fmla="*/ 12180281 w 12192000"/>
              <a:gd name="connsiteY538" fmla="*/ 5304065 h 6858712"/>
              <a:gd name="connsiteX539" fmla="*/ 12186523 w 12192000"/>
              <a:gd name="connsiteY539" fmla="*/ 5295966 h 6858712"/>
              <a:gd name="connsiteX540" fmla="*/ 12192000 w 12192000"/>
              <a:gd name="connsiteY540" fmla="*/ 5297053 h 6858712"/>
              <a:gd name="connsiteX541" fmla="*/ 12192000 w 12192000"/>
              <a:gd name="connsiteY541" fmla="*/ 6858712 h 6858712"/>
              <a:gd name="connsiteX542" fmla="*/ 0 w 12192000"/>
              <a:gd name="connsiteY542" fmla="*/ 6858712 h 685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</a:cxnLst>
            <a:rect l="l" t="t" r="r" b="b"/>
            <a:pathLst>
              <a:path w="12192000" h="6858712">
                <a:moveTo>
                  <a:pt x="11889131" y="5270252"/>
                </a:moveTo>
                <a:cubicBezTo>
                  <a:pt x="11889242" y="5270446"/>
                  <a:pt x="11890885" y="5271835"/>
                  <a:pt x="11894492" y="5274755"/>
                </a:cubicBezTo>
                <a:lnTo>
                  <a:pt x="11923802" y="5298573"/>
                </a:lnTo>
                <a:cubicBezTo>
                  <a:pt x="11953116" y="5320555"/>
                  <a:pt x="11963537" y="5328111"/>
                  <a:pt x="11963277" y="5327569"/>
                </a:cubicBezTo>
                <a:cubicBezTo>
                  <a:pt x="11962599" y="5326140"/>
                  <a:pt x="11888353" y="5268894"/>
                  <a:pt x="11889131" y="5270252"/>
                </a:cubicBezTo>
                <a:close/>
                <a:moveTo>
                  <a:pt x="11513435" y="5073234"/>
                </a:moveTo>
                <a:cubicBezTo>
                  <a:pt x="11532672" y="5095221"/>
                  <a:pt x="11744611" y="5181096"/>
                  <a:pt x="11747360" y="5176284"/>
                </a:cubicBezTo>
                <a:cubicBezTo>
                  <a:pt x="11748276" y="5174682"/>
                  <a:pt x="11725945" y="5163003"/>
                  <a:pt x="11665491" y="5135524"/>
                </a:cubicBezTo>
                <a:cubicBezTo>
                  <a:pt x="11617859" y="5113542"/>
                  <a:pt x="11562901" y="5087893"/>
                  <a:pt x="11513435" y="5073234"/>
                </a:cubicBezTo>
                <a:close/>
                <a:moveTo>
                  <a:pt x="11797030" y="5036901"/>
                </a:moveTo>
                <a:cubicBezTo>
                  <a:pt x="11801393" y="5039547"/>
                  <a:pt x="11806504" y="5049866"/>
                  <a:pt x="11804525" y="5053830"/>
                </a:cubicBezTo>
                <a:cubicBezTo>
                  <a:pt x="11803348" y="5056175"/>
                  <a:pt x="11799686" y="5056291"/>
                  <a:pt x="11791898" y="5051251"/>
                </a:cubicBezTo>
                <a:cubicBezTo>
                  <a:pt x="11791211" y="5043351"/>
                  <a:pt x="11791878" y="5039121"/>
                  <a:pt x="11793208" y="5037331"/>
                </a:cubicBezTo>
                <a:cubicBezTo>
                  <a:pt x="11794205" y="5035989"/>
                  <a:pt x="11795575" y="5036018"/>
                  <a:pt x="11797030" y="5036901"/>
                </a:cubicBezTo>
                <a:close/>
                <a:moveTo>
                  <a:pt x="11333900" y="4957820"/>
                </a:moveTo>
                <a:cubicBezTo>
                  <a:pt x="11341227" y="4972475"/>
                  <a:pt x="11452979" y="5012778"/>
                  <a:pt x="11474963" y="5021941"/>
                </a:cubicBezTo>
                <a:cubicBezTo>
                  <a:pt x="11495118" y="5029269"/>
                  <a:pt x="11517101" y="5036596"/>
                  <a:pt x="11535422" y="5042093"/>
                </a:cubicBezTo>
                <a:cubicBezTo>
                  <a:pt x="11520762" y="5025603"/>
                  <a:pt x="11368707" y="4972475"/>
                  <a:pt x="11333900" y="4957820"/>
                </a:cubicBezTo>
                <a:close/>
                <a:moveTo>
                  <a:pt x="11407180" y="4770958"/>
                </a:moveTo>
                <a:cubicBezTo>
                  <a:pt x="11447483" y="4778285"/>
                  <a:pt x="11493283" y="4789274"/>
                  <a:pt x="11531757" y="4802098"/>
                </a:cubicBezTo>
                <a:cubicBezTo>
                  <a:pt x="11540229" y="4805308"/>
                  <a:pt x="11545036" y="4807340"/>
                  <a:pt x="11546916" y="4808427"/>
                </a:cubicBezTo>
                <a:cubicBezTo>
                  <a:pt x="11560067" y="4816042"/>
                  <a:pt x="11429623" y="4777367"/>
                  <a:pt x="11407180" y="4770958"/>
                </a:cubicBezTo>
                <a:close/>
                <a:moveTo>
                  <a:pt x="10357519" y="4668394"/>
                </a:moveTo>
                <a:cubicBezTo>
                  <a:pt x="10367644" y="4668273"/>
                  <a:pt x="10369021" y="4676523"/>
                  <a:pt x="10359056" y="4670472"/>
                </a:cubicBezTo>
                <a:cubicBezTo>
                  <a:pt x="10357998" y="4669552"/>
                  <a:pt x="10357418" y="4669792"/>
                  <a:pt x="10357519" y="4668394"/>
                </a:cubicBezTo>
                <a:close/>
                <a:moveTo>
                  <a:pt x="10183660" y="4509105"/>
                </a:moveTo>
                <a:lnTo>
                  <a:pt x="10193333" y="4516802"/>
                </a:lnTo>
                <a:lnTo>
                  <a:pt x="10198047" y="4528854"/>
                </a:lnTo>
                <a:cubicBezTo>
                  <a:pt x="10199929" y="4532993"/>
                  <a:pt x="10203966" y="4539166"/>
                  <a:pt x="10209201" y="4546188"/>
                </a:cubicBezTo>
                <a:lnTo>
                  <a:pt x="10210562" y="4547849"/>
                </a:lnTo>
                <a:lnTo>
                  <a:pt x="10191081" y="4542147"/>
                </a:lnTo>
                <a:lnTo>
                  <a:pt x="10187281" y="4530934"/>
                </a:lnTo>
                <a:cubicBezTo>
                  <a:pt x="10185206" y="4524459"/>
                  <a:pt x="10183489" y="4518259"/>
                  <a:pt x="10183329" y="4514594"/>
                </a:cubicBezTo>
                <a:close/>
                <a:moveTo>
                  <a:pt x="9845313" y="4357647"/>
                </a:moveTo>
                <a:lnTo>
                  <a:pt x="9952173" y="4392935"/>
                </a:lnTo>
                <a:cubicBezTo>
                  <a:pt x="9986810" y="4404556"/>
                  <a:pt x="10018069" y="4415090"/>
                  <a:pt x="10042342" y="4422877"/>
                </a:cubicBezTo>
                <a:cubicBezTo>
                  <a:pt x="10050587" y="4425624"/>
                  <a:pt x="10070738" y="4432037"/>
                  <a:pt x="10089974" y="4439365"/>
                </a:cubicBezTo>
                <a:lnTo>
                  <a:pt x="10110847" y="4448273"/>
                </a:lnTo>
                <a:lnTo>
                  <a:pt x="10122765" y="4458753"/>
                </a:lnTo>
                <a:lnTo>
                  <a:pt x="10123396" y="4459348"/>
                </a:lnTo>
                <a:lnTo>
                  <a:pt x="10107868" y="4455782"/>
                </a:lnTo>
                <a:cubicBezTo>
                  <a:pt x="10067774" y="4444489"/>
                  <a:pt x="9984690" y="4417609"/>
                  <a:pt x="9899675" y="4389441"/>
                </a:cubicBezTo>
                <a:lnTo>
                  <a:pt x="9835855" y="4368152"/>
                </a:lnTo>
                <a:close/>
                <a:moveTo>
                  <a:pt x="8222246" y="4233890"/>
                </a:moveTo>
                <a:cubicBezTo>
                  <a:pt x="8222359" y="4234084"/>
                  <a:pt x="8224002" y="4235473"/>
                  <a:pt x="8227607" y="4238393"/>
                </a:cubicBezTo>
                <a:lnTo>
                  <a:pt x="8256917" y="4262212"/>
                </a:lnTo>
                <a:cubicBezTo>
                  <a:pt x="8286232" y="4284194"/>
                  <a:pt x="8296653" y="4291750"/>
                  <a:pt x="8296394" y="4291207"/>
                </a:cubicBezTo>
                <a:cubicBezTo>
                  <a:pt x="8295716" y="4289778"/>
                  <a:pt x="8221468" y="4232532"/>
                  <a:pt x="8222246" y="4233890"/>
                </a:cubicBezTo>
                <a:close/>
                <a:moveTo>
                  <a:pt x="9059097" y="4190075"/>
                </a:moveTo>
                <a:cubicBezTo>
                  <a:pt x="9069221" y="4189955"/>
                  <a:pt x="9070599" y="4198204"/>
                  <a:pt x="9060634" y="4192151"/>
                </a:cubicBezTo>
                <a:cubicBezTo>
                  <a:pt x="9059576" y="4191232"/>
                  <a:pt x="9058996" y="4191472"/>
                  <a:pt x="9059097" y="4190075"/>
                </a:cubicBezTo>
                <a:close/>
                <a:moveTo>
                  <a:pt x="9379962" y="4152010"/>
                </a:moveTo>
                <a:lnTo>
                  <a:pt x="9427706" y="4166852"/>
                </a:lnTo>
                <a:cubicBezTo>
                  <a:pt x="9534418" y="4198915"/>
                  <a:pt x="9641135" y="4231430"/>
                  <a:pt x="9747390" y="4268990"/>
                </a:cubicBezTo>
                <a:cubicBezTo>
                  <a:pt x="9761560" y="4274142"/>
                  <a:pt x="9773402" y="4278554"/>
                  <a:pt x="9783105" y="4282283"/>
                </a:cubicBezTo>
                <a:lnTo>
                  <a:pt x="9794941" y="4287041"/>
                </a:lnTo>
                <a:lnTo>
                  <a:pt x="9766743" y="4287935"/>
                </a:lnTo>
                <a:lnTo>
                  <a:pt x="9725113" y="4277126"/>
                </a:lnTo>
                <a:cubicBezTo>
                  <a:pt x="9649563" y="4256611"/>
                  <a:pt x="9541548" y="4225265"/>
                  <a:pt x="9452421" y="4199048"/>
                </a:cubicBezTo>
                <a:lnTo>
                  <a:pt x="9418782" y="4189106"/>
                </a:lnTo>
                <a:lnTo>
                  <a:pt x="9372008" y="4164392"/>
                </a:lnTo>
                <a:lnTo>
                  <a:pt x="9351235" y="4152328"/>
                </a:lnTo>
                <a:close/>
                <a:moveTo>
                  <a:pt x="9285805" y="4149194"/>
                </a:moveTo>
                <a:lnTo>
                  <a:pt x="9297620" y="4151171"/>
                </a:lnTo>
                <a:lnTo>
                  <a:pt x="9306739" y="4155837"/>
                </a:lnTo>
                <a:lnTo>
                  <a:pt x="9293053" y="4151741"/>
                </a:lnTo>
                <a:close/>
                <a:moveTo>
                  <a:pt x="8662486" y="4139136"/>
                </a:moveTo>
                <a:cubicBezTo>
                  <a:pt x="8667446" y="4138749"/>
                  <a:pt x="8672471" y="4143644"/>
                  <a:pt x="8672728" y="4150343"/>
                </a:cubicBezTo>
                <a:cubicBezTo>
                  <a:pt x="8672898" y="4154809"/>
                  <a:pt x="8670951" y="4160073"/>
                  <a:pt x="8665454" y="4165114"/>
                </a:cubicBezTo>
                <a:cubicBezTo>
                  <a:pt x="8658126" y="4168775"/>
                  <a:pt x="8652630" y="4166944"/>
                  <a:pt x="8652630" y="4159617"/>
                </a:cubicBezTo>
                <a:cubicBezTo>
                  <a:pt x="8652631" y="4145190"/>
                  <a:pt x="8657526" y="4139523"/>
                  <a:pt x="8662486" y="4139136"/>
                </a:cubicBezTo>
                <a:close/>
                <a:moveTo>
                  <a:pt x="12160817" y="4107052"/>
                </a:moveTo>
                <a:lnTo>
                  <a:pt x="12192000" y="4107988"/>
                </a:lnTo>
                <a:lnTo>
                  <a:pt x="12192000" y="4233854"/>
                </a:lnTo>
                <a:lnTo>
                  <a:pt x="12104712" y="4156091"/>
                </a:lnTo>
                <a:lnTo>
                  <a:pt x="12044796" y="4107089"/>
                </a:lnTo>
                <a:close/>
                <a:moveTo>
                  <a:pt x="8886687" y="3999591"/>
                </a:moveTo>
                <a:cubicBezTo>
                  <a:pt x="8885639" y="4004433"/>
                  <a:pt x="8883931" y="4007683"/>
                  <a:pt x="8883140" y="4008434"/>
                </a:cubicBezTo>
                <a:cubicBezTo>
                  <a:pt x="8882348" y="4009185"/>
                  <a:pt x="8882472" y="4007438"/>
                  <a:pt x="8885089" y="4002287"/>
                </a:cubicBezTo>
                <a:cubicBezTo>
                  <a:pt x="8885190" y="4000889"/>
                  <a:pt x="8885529" y="4000070"/>
                  <a:pt x="8886687" y="3999591"/>
                </a:cubicBezTo>
                <a:close/>
                <a:moveTo>
                  <a:pt x="8862945" y="3994805"/>
                </a:moveTo>
                <a:lnTo>
                  <a:pt x="8882631" y="3998651"/>
                </a:lnTo>
                <a:lnTo>
                  <a:pt x="8878197" y="4012760"/>
                </a:lnTo>
                <a:lnTo>
                  <a:pt x="8862534" y="4008844"/>
                </a:lnTo>
                <a:cubicBezTo>
                  <a:pt x="8864365" y="4010674"/>
                  <a:pt x="8869862" y="4016171"/>
                  <a:pt x="8875359" y="4025334"/>
                </a:cubicBezTo>
                <a:cubicBezTo>
                  <a:pt x="8864365" y="4016171"/>
                  <a:pt x="8860705" y="4010673"/>
                  <a:pt x="8860703" y="4008844"/>
                </a:cubicBezTo>
                <a:lnTo>
                  <a:pt x="8849406" y="4006423"/>
                </a:lnTo>
                <a:lnTo>
                  <a:pt x="8858547" y="3999372"/>
                </a:lnTo>
                <a:close/>
                <a:moveTo>
                  <a:pt x="7667016" y="3921457"/>
                </a:moveTo>
                <a:cubicBezTo>
                  <a:pt x="7674343" y="3936113"/>
                  <a:pt x="7786095" y="3976416"/>
                  <a:pt x="7808078" y="3985579"/>
                </a:cubicBezTo>
                <a:cubicBezTo>
                  <a:pt x="7828234" y="3992906"/>
                  <a:pt x="7850217" y="4000234"/>
                  <a:pt x="7868538" y="4005730"/>
                </a:cubicBezTo>
                <a:cubicBezTo>
                  <a:pt x="7853878" y="3989241"/>
                  <a:pt x="7701823" y="3936113"/>
                  <a:pt x="7667016" y="3921457"/>
                </a:cubicBezTo>
                <a:close/>
                <a:moveTo>
                  <a:pt x="7244815" y="3814177"/>
                </a:moveTo>
                <a:cubicBezTo>
                  <a:pt x="7242194" y="3816346"/>
                  <a:pt x="7241764" y="3821156"/>
                  <a:pt x="7249321" y="3828026"/>
                </a:cubicBezTo>
                <a:cubicBezTo>
                  <a:pt x="7253443" y="3822530"/>
                  <a:pt x="7254245" y="3818635"/>
                  <a:pt x="7253446" y="3816174"/>
                </a:cubicBezTo>
                <a:cubicBezTo>
                  <a:pt x="7252242" y="3812481"/>
                  <a:pt x="7247435" y="3812009"/>
                  <a:pt x="7244815" y="3814177"/>
                </a:cubicBezTo>
                <a:close/>
                <a:moveTo>
                  <a:pt x="7740295" y="3734596"/>
                </a:moveTo>
                <a:cubicBezTo>
                  <a:pt x="7780598" y="3741922"/>
                  <a:pt x="7826398" y="3752912"/>
                  <a:pt x="7864871" y="3765736"/>
                </a:cubicBezTo>
                <a:cubicBezTo>
                  <a:pt x="7873346" y="3768945"/>
                  <a:pt x="7878152" y="3770978"/>
                  <a:pt x="7880033" y="3772065"/>
                </a:cubicBezTo>
                <a:cubicBezTo>
                  <a:pt x="7893184" y="3779679"/>
                  <a:pt x="7762739" y="3741005"/>
                  <a:pt x="7740295" y="3734596"/>
                </a:cubicBezTo>
                <a:close/>
                <a:moveTo>
                  <a:pt x="11591909" y="3718427"/>
                </a:moveTo>
                <a:cubicBezTo>
                  <a:pt x="11599065" y="3720190"/>
                  <a:pt x="11621505" y="3730626"/>
                  <a:pt x="11635174" y="3740613"/>
                </a:cubicBezTo>
                <a:cubicBezTo>
                  <a:pt x="11632138" y="3739835"/>
                  <a:pt x="11635414" y="3741192"/>
                  <a:pt x="11637051" y="3741872"/>
                </a:cubicBezTo>
                <a:lnTo>
                  <a:pt x="11639408" y="3744288"/>
                </a:lnTo>
                <a:cubicBezTo>
                  <a:pt x="11631840" y="3744028"/>
                  <a:pt x="11621055" y="3737638"/>
                  <a:pt x="11614266" y="3734342"/>
                </a:cubicBezTo>
                <a:cubicBezTo>
                  <a:pt x="11600413" y="3726678"/>
                  <a:pt x="11593273" y="3722128"/>
                  <a:pt x="11590738" y="3719892"/>
                </a:cubicBezTo>
                <a:cubicBezTo>
                  <a:pt x="11588836" y="3718215"/>
                  <a:pt x="11589523" y="3717839"/>
                  <a:pt x="11591909" y="3718427"/>
                </a:cubicBezTo>
                <a:close/>
                <a:moveTo>
                  <a:pt x="9613492" y="3660132"/>
                </a:moveTo>
                <a:lnTo>
                  <a:pt x="9648466" y="3661164"/>
                </a:lnTo>
                <a:lnTo>
                  <a:pt x="9653663" y="3661298"/>
                </a:lnTo>
                <a:lnTo>
                  <a:pt x="9673278" y="3667643"/>
                </a:lnTo>
                <a:lnTo>
                  <a:pt x="9662902" y="3697921"/>
                </a:lnTo>
                <a:lnTo>
                  <a:pt x="9637380" y="3693674"/>
                </a:lnTo>
                <a:lnTo>
                  <a:pt x="9630216" y="3691314"/>
                </a:lnTo>
                <a:lnTo>
                  <a:pt x="9603841" y="3664198"/>
                </a:lnTo>
                <a:close/>
                <a:moveTo>
                  <a:pt x="11650752" y="3657655"/>
                </a:moveTo>
                <a:lnTo>
                  <a:pt x="11652346" y="3658248"/>
                </a:lnTo>
                <a:cubicBezTo>
                  <a:pt x="11693307" y="3673288"/>
                  <a:pt x="11722111" y="3683470"/>
                  <a:pt x="11740509" y="3690841"/>
                </a:cubicBezTo>
                <a:lnTo>
                  <a:pt x="11746577" y="3693633"/>
                </a:lnTo>
                <a:lnTo>
                  <a:pt x="11698525" y="3678509"/>
                </a:lnTo>
                <a:close/>
                <a:moveTo>
                  <a:pt x="7093879" y="3648355"/>
                </a:moveTo>
                <a:cubicBezTo>
                  <a:pt x="7091469" y="3649585"/>
                  <a:pt x="7090397" y="3652955"/>
                  <a:pt x="7091768" y="3659480"/>
                </a:cubicBezTo>
                <a:cubicBezTo>
                  <a:pt x="7095436" y="3664978"/>
                  <a:pt x="7102762" y="3668643"/>
                  <a:pt x="7110092" y="3670474"/>
                </a:cubicBezTo>
                <a:cubicBezTo>
                  <a:pt x="7119247" y="3672765"/>
                  <a:pt x="7122227" y="3671047"/>
                  <a:pt x="7121654" y="3667725"/>
                </a:cubicBezTo>
                <a:cubicBezTo>
                  <a:pt x="7120366" y="3660256"/>
                  <a:pt x="7101110" y="3644669"/>
                  <a:pt x="7093879" y="3648355"/>
                </a:cubicBezTo>
                <a:close/>
                <a:moveTo>
                  <a:pt x="11586413" y="3639175"/>
                </a:moveTo>
                <a:cubicBezTo>
                  <a:pt x="11587585" y="3638086"/>
                  <a:pt x="11631909" y="3658537"/>
                  <a:pt x="11637256" y="3660395"/>
                </a:cubicBezTo>
                <a:cubicBezTo>
                  <a:pt x="11678932" y="3670961"/>
                  <a:pt x="11765641" y="3700203"/>
                  <a:pt x="11659981" y="3672698"/>
                </a:cubicBezTo>
                <a:cubicBezTo>
                  <a:pt x="11653092" y="3670800"/>
                  <a:pt x="11647560" y="3665628"/>
                  <a:pt x="11648278" y="3667364"/>
                </a:cubicBezTo>
                <a:cubicBezTo>
                  <a:pt x="11643786" y="3671258"/>
                  <a:pt x="11608640" y="3651884"/>
                  <a:pt x="11602669" y="3648930"/>
                </a:cubicBezTo>
                <a:cubicBezTo>
                  <a:pt x="11590428" y="3642293"/>
                  <a:pt x="11586023" y="3639538"/>
                  <a:pt x="11586413" y="3639175"/>
                </a:cubicBezTo>
                <a:close/>
                <a:moveTo>
                  <a:pt x="11512543" y="3637275"/>
                </a:moveTo>
                <a:cubicBezTo>
                  <a:pt x="11561252" y="3637662"/>
                  <a:pt x="11587166" y="3649578"/>
                  <a:pt x="11649217" y="3677829"/>
                </a:cubicBezTo>
                <a:cubicBezTo>
                  <a:pt x="11661797" y="3683646"/>
                  <a:pt x="11683021" y="3691907"/>
                  <a:pt x="11708573" y="3701080"/>
                </a:cubicBezTo>
                <a:lnTo>
                  <a:pt x="11749495" y="3714851"/>
                </a:lnTo>
                <a:lnTo>
                  <a:pt x="11740029" y="3717739"/>
                </a:lnTo>
                <a:lnTo>
                  <a:pt x="11728983" y="3720824"/>
                </a:lnTo>
                <a:lnTo>
                  <a:pt x="11713583" y="3714957"/>
                </a:lnTo>
                <a:cubicBezTo>
                  <a:pt x="11685116" y="3704351"/>
                  <a:pt x="11656624" y="3694095"/>
                  <a:pt x="11631503" y="3685836"/>
                </a:cubicBezTo>
                <a:lnTo>
                  <a:pt x="11629286" y="3685397"/>
                </a:lnTo>
                <a:cubicBezTo>
                  <a:pt x="11652151" y="3699676"/>
                  <a:pt x="11680518" y="3711680"/>
                  <a:pt x="11709763" y="3721709"/>
                </a:cubicBezTo>
                <a:lnTo>
                  <a:pt x="11717704" y="3723975"/>
                </a:lnTo>
                <a:lnTo>
                  <a:pt x="11684827" y="3733157"/>
                </a:lnTo>
                <a:lnTo>
                  <a:pt x="11639230" y="3719266"/>
                </a:lnTo>
                <a:cubicBezTo>
                  <a:pt x="11604711" y="3708790"/>
                  <a:pt x="11577354" y="3698404"/>
                  <a:pt x="11550552" y="3687109"/>
                </a:cubicBezTo>
                <a:lnTo>
                  <a:pt x="11494992" y="3662623"/>
                </a:lnTo>
                <a:lnTo>
                  <a:pt x="11488526" y="3657354"/>
                </a:lnTo>
                <a:lnTo>
                  <a:pt x="11490951" y="3653338"/>
                </a:lnTo>
                <a:cubicBezTo>
                  <a:pt x="11493727" y="3646932"/>
                  <a:pt x="11492869" y="3643218"/>
                  <a:pt x="11481016" y="3649818"/>
                </a:cubicBezTo>
                <a:lnTo>
                  <a:pt x="11479868" y="3650298"/>
                </a:lnTo>
                <a:lnTo>
                  <a:pt x="11467020" y="3639827"/>
                </a:lnTo>
                <a:close/>
                <a:moveTo>
                  <a:pt x="7033051" y="3631952"/>
                </a:moveTo>
                <a:cubicBezTo>
                  <a:pt x="7026742" y="3629891"/>
                  <a:pt x="7064887" y="3645800"/>
                  <a:pt x="7072160" y="3648376"/>
                </a:cubicBezTo>
                <a:cubicBezTo>
                  <a:pt x="7075397" y="3649521"/>
                  <a:pt x="7072536" y="3648031"/>
                  <a:pt x="7056965" y="3641164"/>
                </a:cubicBezTo>
                <a:cubicBezTo>
                  <a:pt x="7042197" y="3635324"/>
                  <a:pt x="7035152" y="3632640"/>
                  <a:pt x="7033051" y="3631952"/>
                </a:cubicBezTo>
                <a:close/>
                <a:moveTo>
                  <a:pt x="6428819" y="3485442"/>
                </a:moveTo>
                <a:cubicBezTo>
                  <a:pt x="6424010" y="3488649"/>
                  <a:pt x="6467978" y="3506510"/>
                  <a:pt x="6564154" y="3534905"/>
                </a:cubicBezTo>
                <a:cubicBezTo>
                  <a:pt x="6824302" y="3611850"/>
                  <a:pt x="6309512" y="3483612"/>
                  <a:pt x="6553169" y="3577043"/>
                </a:cubicBezTo>
                <a:cubicBezTo>
                  <a:pt x="6708886" y="3635667"/>
                  <a:pt x="6881090" y="3688796"/>
                  <a:pt x="7040474" y="3747420"/>
                </a:cubicBezTo>
                <a:cubicBezTo>
                  <a:pt x="7060627" y="3754747"/>
                  <a:pt x="7077116" y="3769403"/>
                  <a:pt x="7084442" y="3769402"/>
                </a:cubicBezTo>
                <a:cubicBezTo>
                  <a:pt x="7124744" y="3771232"/>
                  <a:pt x="7033147" y="3732761"/>
                  <a:pt x="7033147" y="3730929"/>
                </a:cubicBezTo>
                <a:cubicBezTo>
                  <a:pt x="7099098" y="3749250"/>
                  <a:pt x="7212680" y="3785888"/>
                  <a:pt x="7269474" y="3820698"/>
                </a:cubicBezTo>
                <a:cubicBezTo>
                  <a:pt x="7258479" y="3839016"/>
                  <a:pt x="7284130" y="3837185"/>
                  <a:pt x="7296953" y="3837185"/>
                </a:cubicBezTo>
                <a:cubicBezTo>
                  <a:pt x="7320772" y="3833523"/>
                  <a:pt x="7313443" y="3857336"/>
                  <a:pt x="7331761" y="3853675"/>
                </a:cubicBezTo>
                <a:cubicBezTo>
                  <a:pt x="7346419" y="3851840"/>
                  <a:pt x="7344583" y="3861003"/>
                  <a:pt x="7344583" y="3861003"/>
                </a:cubicBezTo>
                <a:cubicBezTo>
                  <a:pt x="7397713" y="3855506"/>
                  <a:pt x="7613888" y="3948937"/>
                  <a:pt x="7681671" y="3970919"/>
                </a:cubicBezTo>
                <a:cubicBezTo>
                  <a:pt x="7726096" y="3986036"/>
                  <a:pt x="7743616" y="3990615"/>
                  <a:pt x="7744587" y="3988811"/>
                </a:cubicBezTo>
                <a:cubicBezTo>
                  <a:pt x="7747510" y="3983404"/>
                  <a:pt x="7601520" y="3920540"/>
                  <a:pt x="7586409" y="3912299"/>
                </a:cubicBezTo>
                <a:cubicBezTo>
                  <a:pt x="7624882" y="3899475"/>
                  <a:pt x="7709150" y="3958095"/>
                  <a:pt x="7643203" y="3912299"/>
                </a:cubicBezTo>
                <a:cubicBezTo>
                  <a:pt x="7617555" y="3893978"/>
                  <a:pt x="7610227" y="3890313"/>
                  <a:pt x="7608391" y="3892148"/>
                </a:cubicBezTo>
                <a:cubicBezTo>
                  <a:pt x="7571753" y="3859171"/>
                  <a:pt x="7441680" y="3815202"/>
                  <a:pt x="7403210" y="3800547"/>
                </a:cubicBezTo>
                <a:cubicBezTo>
                  <a:pt x="7139400" y="3701619"/>
                  <a:pt x="6857277" y="3606353"/>
                  <a:pt x="6586139" y="3523914"/>
                </a:cubicBezTo>
                <a:cubicBezTo>
                  <a:pt x="6487212" y="3493688"/>
                  <a:pt x="6433627" y="3482237"/>
                  <a:pt x="6428819" y="3485442"/>
                </a:cubicBezTo>
                <a:close/>
                <a:moveTo>
                  <a:pt x="11856749" y="3472336"/>
                </a:moveTo>
                <a:lnTo>
                  <a:pt x="11862438" y="3475685"/>
                </a:lnTo>
                <a:lnTo>
                  <a:pt x="11851324" y="3477473"/>
                </a:lnTo>
                <a:lnTo>
                  <a:pt x="11845646" y="3475781"/>
                </a:lnTo>
                <a:lnTo>
                  <a:pt x="11844462" y="3475191"/>
                </a:lnTo>
                <a:close/>
                <a:moveTo>
                  <a:pt x="12137103" y="3288447"/>
                </a:moveTo>
                <a:cubicBezTo>
                  <a:pt x="12136210" y="3288339"/>
                  <a:pt x="12136218" y="3288462"/>
                  <a:pt x="12138147" y="3289022"/>
                </a:cubicBezTo>
                <a:cubicBezTo>
                  <a:pt x="12139783" y="3289702"/>
                  <a:pt x="12141182" y="3289800"/>
                  <a:pt x="12142001" y="3290141"/>
                </a:cubicBezTo>
                <a:cubicBezTo>
                  <a:pt x="12150567" y="3291175"/>
                  <a:pt x="12139779" y="3288769"/>
                  <a:pt x="12137103" y="3288447"/>
                </a:cubicBezTo>
                <a:close/>
                <a:moveTo>
                  <a:pt x="5979753" y="3267435"/>
                </a:moveTo>
                <a:cubicBezTo>
                  <a:pt x="6069517" y="3280259"/>
                  <a:pt x="6278366" y="3355369"/>
                  <a:pt x="6375463" y="3386515"/>
                </a:cubicBezTo>
                <a:cubicBezTo>
                  <a:pt x="6391950" y="3392012"/>
                  <a:pt x="6456070" y="3412162"/>
                  <a:pt x="6465229" y="3424987"/>
                </a:cubicBezTo>
                <a:cubicBezTo>
                  <a:pt x="6446908" y="3426818"/>
                  <a:pt x="6025552" y="3283921"/>
                  <a:pt x="5979753" y="3267435"/>
                </a:cubicBezTo>
                <a:close/>
                <a:moveTo>
                  <a:pt x="5763312" y="3230586"/>
                </a:moveTo>
                <a:lnTo>
                  <a:pt x="5860672" y="3258272"/>
                </a:lnTo>
                <a:cubicBezTo>
                  <a:pt x="6024179" y="3314609"/>
                  <a:pt x="5920782" y="3280258"/>
                  <a:pt x="5831818" y="3251835"/>
                </a:cubicBezTo>
                <a:close/>
                <a:moveTo>
                  <a:pt x="12192000" y="3230316"/>
                </a:moveTo>
                <a:lnTo>
                  <a:pt x="12192000" y="3297949"/>
                </a:lnTo>
                <a:lnTo>
                  <a:pt x="12125919" y="3297356"/>
                </a:lnTo>
                <a:cubicBezTo>
                  <a:pt x="12098726" y="3295644"/>
                  <a:pt x="12068955" y="3292594"/>
                  <a:pt x="12039571" y="3288684"/>
                </a:cubicBezTo>
                <a:lnTo>
                  <a:pt x="11980764" y="3279008"/>
                </a:lnTo>
                <a:lnTo>
                  <a:pt x="11983147" y="3276917"/>
                </a:lnTo>
                <a:lnTo>
                  <a:pt x="12003459" y="3279885"/>
                </a:lnTo>
                <a:cubicBezTo>
                  <a:pt x="12027817" y="3282610"/>
                  <a:pt x="12052246" y="3283864"/>
                  <a:pt x="12086085" y="3286144"/>
                </a:cubicBezTo>
                <a:cubicBezTo>
                  <a:pt x="12098426" y="3286463"/>
                  <a:pt x="12131257" y="3287124"/>
                  <a:pt x="12089078" y="3283547"/>
                </a:cubicBezTo>
                <a:lnTo>
                  <a:pt x="11995493" y="3270474"/>
                </a:lnTo>
                <a:lnTo>
                  <a:pt x="12016091" y="3260472"/>
                </a:lnTo>
                <a:lnTo>
                  <a:pt x="12019336" y="3256985"/>
                </a:lnTo>
                <a:lnTo>
                  <a:pt x="12020924" y="3257059"/>
                </a:lnTo>
                <a:cubicBezTo>
                  <a:pt x="12025437" y="3257185"/>
                  <a:pt x="12028157" y="3257203"/>
                  <a:pt x="12028014" y="3257264"/>
                </a:cubicBezTo>
                <a:cubicBezTo>
                  <a:pt x="12035113" y="3257208"/>
                  <a:pt x="12034760" y="3256253"/>
                  <a:pt x="12030241" y="3254858"/>
                </a:cubicBezTo>
                <a:lnTo>
                  <a:pt x="12022838" y="3253221"/>
                </a:lnTo>
                <a:lnTo>
                  <a:pt x="12029076" y="3246517"/>
                </a:lnTo>
                <a:lnTo>
                  <a:pt x="12133558" y="3235597"/>
                </a:lnTo>
                <a:close/>
                <a:moveTo>
                  <a:pt x="5749184" y="3226568"/>
                </a:moveTo>
                <a:lnTo>
                  <a:pt x="5758079" y="3228962"/>
                </a:lnTo>
                <a:lnTo>
                  <a:pt x="5763312" y="3230586"/>
                </a:lnTo>
                <a:close/>
                <a:moveTo>
                  <a:pt x="7239613" y="3074169"/>
                </a:moveTo>
                <a:cubicBezTo>
                  <a:pt x="7260150" y="3073926"/>
                  <a:pt x="7262944" y="3090655"/>
                  <a:pt x="7242731" y="3078381"/>
                </a:cubicBezTo>
                <a:cubicBezTo>
                  <a:pt x="7240586" y="3076517"/>
                  <a:pt x="7239408" y="3077003"/>
                  <a:pt x="7239613" y="3074169"/>
                </a:cubicBezTo>
                <a:close/>
                <a:moveTo>
                  <a:pt x="5224965" y="2979810"/>
                </a:moveTo>
                <a:cubicBezTo>
                  <a:pt x="5232293" y="2981644"/>
                  <a:pt x="5239625" y="2983475"/>
                  <a:pt x="5245116" y="2985305"/>
                </a:cubicBezTo>
                <a:cubicBezTo>
                  <a:pt x="5246953" y="2987137"/>
                  <a:pt x="5246953" y="2990803"/>
                  <a:pt x="5245116" y="2994468"/>
                </a:cubicBezTo>
                <a:cubicBezTo>
                  <a:pt x="5230463" y="3007289"/>
                  <a:pt x="5221304" y="2990803"/>
                  <a:pt x="5224965" y="2979810"/>
                </a:cubicBezTo>
                <a:close/>
                <a:moveTo>
                  <a:pt x="5005306" y="2945532"/>
                </a:moveTo>
                <a:lnTo>
                  <a:pt x="5016121" y="2946834"/>
                </a:lnTo>
                <a:cubicBezTo>
                  <a:pt x="5061922" y="2953704"/>
                  <a:pt x="5112729" y="2962007"/>
                  <a:pt x="5109954" y="2964582"/>
                </a:cubicBezTo>
                <a:cubicBezTo>
                  <a:pt x="5108294" y="2966130"/>
                  <a:pt x="5087336" y="2965611"/>
                  <a:pt x="5034443" y="2961493"/>
                </a:cubicBezTo>
                <a:lnTo>
                  <a:pt x="4988001" y="2956396"/>
                </a:lnTo>
                <a:close/>
                <a:moveTo>
                  <a:pt x="5022050" y="2932907"/>
                </a:moveTo>
                <a:lnTo>
                  <a:pt x="5154379" y="2950298"/>
                </a:lnTo>
                <a:cubicBezTo>
                  <a:pt x="5308440" y="2975116"/>
                  <a:pt x="5435192" y="3010497"/>
                  <a:pt x="5604194" y="3069579"/>
                </a:cubicBezTo>
                <a:cubicBezTo>
                  <a:pt x="5839145" y="3150642"/>
                  <a:pt x="5661898" y="3098777"/>
                  <a:pt x="5534631" y="3060045"/>
                </a:cubicBezTo>
                <a:lnTo>
                  <a:pt x="5503410" y="3050465"/>
                </a:lnTo>
                <a:lnTo>
                  <a:pt x="5441143" y="3031107"/>
                </a:lnTo>
                <a:cubicBezTo>
                  <a:pt x="5448242" y="3033398"/>
                  <a:pt x="5461007" y="3037405"/>
                  <a:pt x="5477307" y="3042453"/>
                </a:cubicBezTo>
                <a:lnTo>
                  <a:pt x="5503410" y="3050465"/>
                </a:lnTo>
                <a:lnTo>
                  <a:pt x="5760825" y="3130490"/>
                </a:lnTo>
                <a:cubicBezTo>
                  <a:pt x="5867539" y="3162554"/>
                  <a:pt x="5974256" y="3195068"/>
                  <a:pt x="6080511" y="3232628"/>
                </a:cubicBezTo>
                <a:cubicBezTo>
                  <a:pt x="6137188" y="3253237"/>
                  <a:pt x="6156636" y="3261996"/>
                  <a:pt x="6150832" y="3262623"/>
                </a:cubicBezTo>
                <a:cubicBezTo>
                  <a:pt x="6125658" y="3265344"/>
                  <a:pt x="5626177" y="3115379"/>
                  <a:pt x="5626177" y="3115379"/>
                </a:cubicBezTo>
                <a:cubicBezTo>
                  <a:pt x="5602363" y="3108053"/>
                  <a:pt x="5580375" y="3100724"/>
                  <a:pt x="5558392" y="3091562"/>
                </a:cubicBezTo>
                <a:cubicBezTo>
                  <a:pt x="5508925" y="3076907"/>
                  <a:pt x="5230463" y="2983475"/>
                  <a:pt x="5307409" y="2999961"/>
                </a:cubicBezTo>
                <a:cubicBezTo>
                  <a:pt x="5344044" y="3009124"/>
                  <a:pt x="5380689" y="3018282"/>
                  <a:pt x="5417329" y="3027445"/>
                </a:cubicBezTo>
                <a:cubicBezTo>
                  <a:pt x="5358705" y="3012786"/>
                  <a:pt x="5325729" y="3003627"/>
                  <a:pt x="5307409" y="2999961"/>
                </a:cubicBezTo>
                <a:cubicBezTo>
                  <a:pt x="5287256" y="2994469"/>
                  <a:pt x="5267104" y="2988972"/>
                  <a:pt x="5245116" y="2985305"/>
                </a:cubicBezTo>
                <a:cubicBezTo>
                  <a:pt x="5245116" y="2981645"/>
                  <a:pt x="5243287" y="2977979"/>
                  <a:pt x="5241454" y="2976147"/>
                </a:cubicBezTo>
                <a:cubicBezTo>
                  <a:pt x="5236874" y="2973399"/>
                  <a:pt x="5233211" y="2972941"/>
                  <a:pt x="5230463" y="2973856"/>
                </a:cubicBezTo>
                <a:cubicBezTo>
                  <a:pt x="5227714" y="2974771"/>
                  <a:pt x="5225883" y="2977060"/>
                  <a:pt x="5224965" y="2979810"/>
                </a:cubicBezTo>
                <a:cubicBezTo>
                  <a:pt x="5215808" y="2977979"/>
                  <a:pt x="5204813" y="2974313"/>
                  <a:pt x="5195657" y="2972482"/>
                </a:cubicBezTo>
                <a:cubicBezTo>
                  <a:pt x="5197485" y="2974313"/>
                  <a:pt x="5202982" y="2979810"/>
                  <a:pt x="5208479" y="2988972"/>
                </a:cubicBezTo>
                <a:cubicBezTo>
                  <a:pt x="5197486" y="2979809"/>
                  <a:pt x="5193825" y="2974312"/>
                  <a:pt x="5193825" y="2972482"/>
                </a:cubicBezTo>
                <a:lnTo>
                  <a:pt x="5019395" y="2935106"/>
                </a:lnTo>
                <a:close/>
                <a:moveTo>
                  <a:pt x="6528678" y="2848085"/>
                </a:moveTo>
                <a:lnTo>
                  <a:pt x="6956609" y="2848086"/>
                </a:lnTo>
                <a:lnTo>
                  <a:pt x="6976003" y="2871790"/>
                </a:lnTo>
                <a:cubicBezTo>
                  <a:pt x="7003099" y="2902369"/>
                  <a:pt x="7032169" y="2930238"/>
                  <a:pt x="7047702" y="2936195"/>
                </a:cubicBezTo>
                <a:cubicBezTo>
                  <a:pt x="7071522" y="2953857"/>
                  <a:pt x="7073260" y="2961390"/>
                  <a:pt x="7098538" y="2982577"/>
                </a:cubicBezTo>
                <a:lnTo>
                  <a:pt x="7277135" y="3124683"/>
                </a:lnTo>
                <a:lnTo>
                  <a:pt x="7276712" y="3124530"/>
                </a:lnTo>
                <a:cubicBezTo>
                  <a:pt x="7265701" y="3120563"/>
                  <a:pt x="7256995" y="3117440"/>
                  <a:pt x="7251153" y="3115380"/>
                </a:cubicBezTo>
                <a:cubicBezTo>
                  <a:pt x="7123831" y="3069579"/>
                  <a:pt x="6966281" y="3010039"/>
                  <a:pt x="6793984" y="2945862"/>
                </a:cubicBezTo>
                <a:close/>
                <a:moveTo>
                  <a:pt x="4229772" y="2280387"/>
                </a:moveTo>
                <a:lnTo>
                  <a:pt x="4255268" y="2281402"/>
                </a:lnTo>
                <a:lnTo>
                  <a:pt x="4259493" y="2284046"/>
                </a:lnTo>
                <a:lnTo>
                  <a:pt x="4259492" y="2298209"/>
                </a:lnTo>
                <a:close/>
                <a:moveTo>
                  <a:pt x="2889547" y="2278742"/>
                </a:moveTo>
                <a:cubicBezTo>
                  <a:pt x="2919141" y="2278392"/>
                  <a:pt x="2923168" y="2302502"/>
                  <a:pt x="2894041" y="2284814"/>
                </a:cubicBezTo>
                <a:cubicBezTo>
                  <a:pt x="2890948" y="2282126"/>
                  <a:pt x="2889251" y="2282827"/>
                  <a:pt x="2889547" y="2278742"/>
                </a:cubicBezTo>
                <a:close/>
                <a:moveTo>
                  <a:pt x="3458478" y="2089042"/>
                </a:moveTo>
                <a:lnTo>
                  <a:pt x="3492612" y="2110409"/>
                </a:lnTo>
                <a:lnTo>
                  <a:pt x="3506408" y="2131845"/>
                </a:lnTo>
                <a:lnTo>
                  <a:pt x="3521571" y="2150377"/>
                </a:lnTo>
                <a:lnTo>
                  <a:pt x="3467427" y="2117084"/>
                </a:lnTo>
                <a:lnTo>
                  <a:pt x="3461943" y="2100906"/>
                </a:lnTo>
                <a:close/>
                <a:moveTo>
                  <a:pt x="3224074" y="1943718"/>
                </a:moveTo>
                <a:cubicBezTo>
                  <a:pt x="3226879" y="1944669"/>
                  <a:pt x="3235282" y="1949340"/>
                  <a:pt x="3250834" y="1958766"/>
                </a:cubicBezTo>
                <a:cubicBezTo>
                  <a:pt x="3304548" y="1991560"/>
                  <a:pt x="3354874" y="2023650"/>
                  <a:pt x="3403875" y="2054862"/>
                </a:cubicBezTo>
                <a:lnTo>
                  <a:pt x="3443327" y="2079558"/>
                </a:lnTo>
                <a:lnTo>
                  <a:pt x="3452728" y="2107531"/>
                </a:lnTo>
                <a:lnTo>
                  <a:pt x="3449937" y="2105651"/>
                </a:lnTo>
                <a:cubicBezTo>
                  <a:pt x="3399996" y="2071561"/>
                  <a:pt x="3206913" y="1937894"/>
                  <a:pt x="3224074" y="1943718"/>
                </a:cubicBezTo>
                <a:close/>
                <a:moveTo>
                  <a:pt x="2385591" y="1721960"/>
                </a:moveTo>
                <a:cubicBezTo>
                  <a:pt x="2382529" y="1736112"/>
                  <a:pt x="2377537" y="1745612"/>
                  <a:pt x="2375224" y="1747809"/>
                </a:cubicBezTo>
                <a:cubicBezTo>
                  <a:pt x="2372910" y="1750003"/>
                  <a:pt x="2373274" y="1744897"/>
                  <a:pt x="2380923" y="1729840"/>
                </a:cubicBezTo>
                <a:cubicBezTo>
                  <a:pt x="2381218" y="1725751"/>
                  <a:pt x="2382209" y="1723359"/>
                  <a:pt x="2385591" y="1721960"/>
                </a:cubicBezTo>
                <a:close/>
                <a:moveTo>
                  <a:pt x="2731245" y="1714018"/>
                </a:moveTo>
                <a:cubicBezTo>
                  <a:pt x="2734075" y="1716070"/>
                  <a:pt x="2746829" y="1730120"/>
                  <a:pt x="2763902" y="1749821"/>
                </a:cubicBezTo>
                <a:cubicBezTo>
                  <a:pt x="2870831" y="1874105"/>
                  <a:pt x="2955230" y="1991845"/>
                  <a:pt x="2758123" y="1750229"/>
                </a:cubicBezTo>
                <a:cubicBezTo>
                  <a:pt x="2735507" y="1721920"/>
                  <a:pt x="2728416" y="1711968"/>
                  <a:pt x="2731245" y="1714018"/>
                </a:cubicBezTo>
                <a:close/>
                <a:moveTo>
                  <a:pt x="2707578" y="1665198"/>
                </a:moveTo>
                <a:cubicBezTo>
                  <a:pt x="2708311" y="1664274"/>
                  <a:pt x="2711123" y="1666580"/>
                  <a:pt x="2716740" y="1674170"/>
                </a:cubicBezTo>
                <a:cubicBezTo>
                  <a:pt x="2722639" y="1683626"/>
                  <a:pt x="2733320" y="1695067"/>
                  <a:pt x="2737524" y="1705226"/>
                </a:cubicBezTo>
                <a:cubicBezTo>
                  <a:pt x="2727103" y="1701607"/>
                  <a:pt x="2716290" y="1686253"/>
                  <a:pt x="2710890" y="1675603"/>
                </a:cubicBezTo>
                <a:cubicBezTo>
                  <a:pt x="2708191" y="1670274"/>
                  <a:pt x="2706845" y="1666121"/>
                  <a:pt x="2707578" y="1665198"/>
                </a:cubicBezTo>
                <a:close/>
                <a:moveTo>
                  <a:pt x="3880200" y="1638262"/>
                </a:moveTo>
                <a:lnTo>
                  <a:pt x="3869629" y="1642635"/>
                </a:lnTo>
                <a:cubicBezTo>
                  <a:pt x="3844383" y="1648953"/>
                  <a:pt x="3835473" y="1649869"/>
                  <a:pt x="3835732" y="1648558"/>
                </a:cubicBezTo>
                <a:cubicBezTo>
                  <a:pt x="3836159" y="1646381"/>
                  <a:pt x="3862047" y="1638033"/>
                  <a:pt x="3880200" y="1638262"/>
                </a:cubicBezTo>
                <a:close/>
                <a:moveTo>
                  <a:pt x="2667504" y="1622155"/>
                </a:moveTo>
                <a:cubicBezTo>
                  <a:pt x="2671263" y="1614080"/>
                  <a:pt x="2702014" y="1648604"/>
                  <a:pt x="2708101" y="1691623"/>
                </a:cubicBezTo>
                <a:lnTo>
                  <a:pt x="2691235" y="1674810"/>
                </a:lnTo>
                <a:cubicBezTo>
                  <a:pt x="2683863" y="1662990"/>
                  <a:pt x="2678457" y="1653364"/>
                  <a:pt x="2674653" y="1645694"/>
                </a:cubicBezTo>
                <a:cubicBezTo>
                  <a:pt x="2667997" y="1632272"/>
                  <a:pt x="2666252" y="1624847"/>
                  <a:pt x="2667504" y="1622155"/>
                </a:cubicBezTo>
                <a:close/>
                <a:moveTo>
                  <a:pt x="3573341" y="1542074"/>
                </a:moveTo>
                <a:lnTo>
                  <a:pt x="3588422" y="1542527"/>
                </a:lnTo>
                <a:lnTo>
                  <a:pt x="3593889" y="1544662"/>
                </a:lnTo>
                <a:cubicBezTo>
                  <a:pt x="3663145" y="1571150"/>
                  <a:pt x="3666663" y="1569075"/>
                  <a:pt x="3624379" y="1545677"/>
                </a:cubicBezTo>
                <a:lnTo>
                  <a:pt x="3620306" y="1543484"/>
                </a:lnTo>
                <a:lnTo>
                  <a:pt x="3668838" y="1544940"/>
                </a:lnTo>
                <a:lnTo>
                  <a:pt x="3680098" y="1549331"/>
                </a:lnTo>
                <a:lnTo>
                  <a:pt x="3671396" y="1569187"/>
                </a:lnTo>
                <a:cubicBezTo>
                  <a:pt x="3649923" y="1630352"/>
                  <a:pt x="3687846" y="1482587"/>
                  <a:pt x="3657380" y="1581863"/>
                </a:cubicBezTo>
                <a:lnTo>
                  <a:pt x="3651757" y="1598269"/>
                </a:lnTo>
                <a:lnTo>
                  <a:pt x="3600592" y="1579309"/>
                </a:lnTo>
                <a:lnTo>
                  <a:pt x="3522962" y="1542090"/>
                </a:lnTo>
                <a:close/>
                <a:moveTo>
                  <a:pt x="2985767" y="1211553"/>
                </a:moveTo>
                <a:lnTo>
                  <a:pt x="2988048" y="1212985"/>
                </a:lnTo>
                <a:lnTo>
                  <a:pt x="2979445" y="1216545"/>
                </a:lnTo>
                <a:lnTo>
                  <a:pt x="2976516" y="1217188"/>
                </a:lnTo>
                <a:lnTo>
                  <a:pt x="2971503" y="1213650"/>
                </a:lnTo>
                <a:close/>
                <a:moveTo>
                  <a:pt x="2064934" y="939842"/>
                </a:moveTo>
                <a:cubicBezTo>
                  <a:pt x="2061871" y="953995"/>
                  <a:pt x="2056879" y="963496"/>
                  <a:pt x="2054566" y="965692"/>
                </a:cubicBezTo>
                <a:cubicBezTo>
                  <a:pt x="2052253" y="967885"/>
                  <a:pt x="2052615" y="962779"/>
                  <a:pt x="2060264" y="947723"/>
                </a:cubicBezTo>
                <a:cubicBezTo>
                  <a:pt x="2060559" y="943633"/>
                  <a:pt x="2061550" y="941242"/>
                  <a:pt x="2064934" y="939842"/>
                </a:cubicBezTo>
                <a:close/>
                <a:moveTo>
                  <a:pt x="2410588" y="931901"/>
                </a:moveTo>
                <a:cubicBezTo>
                  <a:pt x="2413417" y="933953"/>
                  <a:pt x="2426173" y="948003"/>
                  <a:pt x="2443245" y="967703"/>
                </a:cubicBezTo>
                <a:cubicBezTo>
                  <a:pt x="2550175" y="1091985"/>
                  <a:pt x="2634572" y="1209726"/>
                  <a:pt x="2437466" y="968114"/>
                </a:cubicBezTo>
                <a:cubicBezTo>
                  <a:pt x="2414850" y="939802"/>
                  <a:pt x="2407758" y="929850"/>
                  <a:pt x="2410588" y="931901"/>
                </a:cubicBezTo>
                <a:close/>
                <a:moveTo>
                  <a:pt x="2386920" y="883080"/>
                </a:moveTo>
                <a:cubicBezTo>
                  <a:pt x="2387652" y="882157"/>
                  <a:pt x="2390465" y="884463"/>
                  <a:pt x="2396083" y="892053"/>
                </a:cubicBezTo>
                <a:cubicBezTo>
                  <a:pt x="2401981" y="901509"/>
                  <a:pt x="2412662" y="912950"/>
                  <a:pt x="2416866" y="923108"/>
                </a:cubicBezTo>
                <a:cubicBezTo>
                  <a:pt x="2406445" y="919489"/>
                  <a:pt x="2395632" y="904136"/>
                  <a:pt x="2390232" y="893485"/>
                </a:cubicBezTo>
                <a:cubicBezTo>
                  <a:pt x="2387533" y="888156"/>
                  <a:pt x="2386187" y="884003"/>
                  <a:pt x="2386920" y="883080"/>
                </a:cubicBezTo>
                <a:close/>
                <a:moveTo>
                  <a:pt x="2346846" y="840038"/>
                </a:moveTo>
                <a:cubicBezTo>
                  <a:pt x="2350606" y="831963"/>
                  <a:pt x="2381355" y="866487"/>
                  <a:pt x="2387444" y="909505"/>
                </a:cubicBezTo>
                <a:lnTo>
                  <a:pt x="2370577" y="892694"/>
                </a:lnTo>
                <a:cubicBezTo>
                  <a:pt x="2363205" y="880872"/>
                  <a:pt x="2357799" y="871246"/>
                  <a:pt x="2353996" y="863576"/>
                </a:cubicBezTo>
                <a:cubicBezTo>
                  <a:pt x="2347339" y="850155"/>
                  <a:pt x="2345594" y="842730"/>
                  <a:pt x="2346846" y="840038"/>
                </a:cubicBezTo>
                <a:close/>
                <a:moveTo>
                  <a:pt x="2619765" y="817845"/>
                </a:moveTo>
                <a:lnTo>
                  <a:pt x="2807792" y="883118"/>
                </a:lnTo>
                <a:lnTo>
                  <a:pt x="2840596" y="895317"/>
                </a:lnTo>
                <a:cubicBezTo>
                  <a:pt x="3076708" y="982014"/>
                  <a:pt x="3032521" y="956678"/>
                  <a:pt x="2869483" y="1008271"/>
                </a:cubicBezTo>
                <a:lnTo>
                  <a:pt x="2845626" y="1019621"/>
                </a:lnTo>
                <a:lnTo>
                  <a:pt x="2795894" y="979672"/>
                </a:lnTo>
                <a:cubicBezTo>
                  <a:pt x="2734206" y="928058"/>
                  <a:pt x="2674436" y="874675"/>
                  <a:pt x="2630861" y="830029"/>
                </a:cubicBezTo>
                <a:close/>
                <a:moveTo>
                  <a:pt x="1833355" y="358409"/>
                </a:moveTo>
                <a:cubicBezTo>
                  <a:pt x="1862834" y="348193"/>
                  <a:pt x="1818760" y="390223"/>
                  <a:pt x="1820223" y="369791"/>
                </a:cubicBezTo>
                <a:cubicBezTo>
                  <a:pt x="1822205" y="365003"/>
                  <a:pt x="1828276" y="360510"/>
                  <a:pt x="1833355" y="358409"/>
                </a:cubicBezTo>
                <a:close/>
                <a:moveTo>
                  <a:pt x="11984507" y="0"/>
                </a:moveTo>
                <a:lnTo>
                  <a:pt x="12192000" y="0"/>
                </a:lnTo>
                <a:lnTo>
                  <a:pt x="12192000" y="717"/>
                </a:lnTo>
                <a:lnTo>
                  <a:pt x="11983839" y="717"/>
                </a:lnTo>
                <a:close/>
                <a:moveTo>
                  <a:pt x="10569941" y="0"/>
                </a:moveTo>
                <a:lnTo>
                  <a:pt x="10611179" y="0"/>
                </a:lnTo>
                <a:lnTo>
                  <a:pt x="10613707" y="717"/>
                </a:lnTo>
                <a:lnTo>
                  <a:pt x="10564912" y="717"/>
                </a:lnTo>
                <a:close/>
                <a:moveTo>
                  <a:pt x="8957032" y="0"/>
                </a:moveTo>
                <a:lnTo>
                  <a:pt x="10541550" y="0"/>
                </a:lnTo>
                <a:lnTo>
                  <a:pt x="10541238" y="717"/>
                </a:lnTo>
                <a:lnTo>
                  <a:pt x="8956690" y="716"/>
                </a:lnTo>
                <a:close/>
                <a:moveTo>
                  <a:pt x="7576020" y="0"/>
                </a:moveTo>
                <a:lnTo>
                  <a:pt x="7699062" y="0"/>
                </a:lnTo>
                <a:lnTo>
                  <a:pt x="7699011" y="716"/>
                </a:lnTo>
                <a:lnTo>
                  <a:pt x="7567336" y="716"/>
                </a:lnTo>
                <a:close/>
                <a:moveTo>
                  <a:pt x="7322648" y="0"/>
                </a:moveTo>
                <a:lnTo>
                  <a:pt x="7569337" y="0"/>
                </a:lnTo>
                <a:lnTo>
                  <a:pt x="7562159" y="717"/>
                </a:lnTo>
                <a:lnTo>
                  <a:pt x="7318926" y="716"/>
                </a:lnTo>
                <a:close/>
                <a:moveTo>
                  <a:pt x="7196567" y="0"/>
                </a:moveTo>
                <a:lnTo>
                  <a:pt x="7226032" y="0"/>
                </a:lnTo>
                <a:lnTo>
                  <a:pt x="7218880" y="706"/>
                </a:lnTo>
                <a:lnTo>
                  <a:pt x="7218746" y="716"/>
                </a:lnTo>
                <a:lnTo>
                  <a:pt x="7193959" y="716"/>
                </a:lnTo>
                <a:close/>
                <a:moveTo>
                  <a:pt x="5631209" y="0"/>
                </a:moveTo>
                <a:lnTo>
                  <a:pt x="5655076" y="0"/>
                </a:lnTo>
                <a:lnTo>
                  <a:pt x="5656541" y="717"/>
                </a:lnTo>
                <a:lnTo>
                  <a:pt x="5630675" y="717"/>
                </a:lnTo>
                <a:close/>
                <a:moveTo>
                  <a:pt x="2005497" y="0"/>
                </a:moveTo>
                <a:lnTo>
                  <a:pt x="2009838" y="0"/>
                </a:lnTo>
                <a:lnTo>
                  <a:pt x="2001428" y="3907"/>
                </a:lnTo>
                <a:close/>
                <a:moveTo>
                  <a:pt x="0" y="0"/>
                </a:moveTo>
                <a:lnTo>
                  <a:pt x="1962524" y="0"/>
                </a:lnTo>
                <a:lnTo>
                  <a:pt x="1962030" y="17697"/>
                </a:lnTo>
                <a:cubicBezTo>
                  <a:pt x="1965468" y="49976"/>
                  <a:pt x="1950117" y="46416"/>
                  <a:pt x="1950413" y="42331"/>
                </a:cubicBezTo>
                <a:cubicBezTo>
                  <a:pt x="1957417" y="1760"/>
                  <a:pt x="1876445" y="146288"/>
                  <a:pt x="1870608" y="170512"/>
                </a:cubicBezTo>
                <a:cubicBezTo>
                  <a:pt x="1860506" y="208396"/>
                  <a:pt x="1854844" y="218668"/>
                  <a:pt x="1873584" y="220827"/>
                </a:cubicBezTo>
                <a:cubicBezTo>
                  <a:pt x="1874809" y="238165"/>
                  <a:pt x="1683921" y="380579"/>
                  <a:pt x="1872745" y="554251"/>
                </a:cubicBezTo>
                <a:cubicBezTo>
                  <a:pt x="1952183" y="626459"/>
                  <a:pt x="1850451" y="509943"/>
                  <a:pt x="1857221" y="507142"/>
                </a:cubicBezTo>
                <a:cubicBezTo>
                  <a:pt x="1922945" y="570158"/>
                  <a:pt x="2000490" y="611431"/>
                  <a:pt x="2082990" y="643716"/>
                </a:cubicBezTo>
                <a:lnTo>
                  <a:pt x="2200634" y="683932"/>
                </a:lnTo>
                <a:lnTo>
                  <a:pt x="2194117" y="695420"/>
                </a:lnTo>
                <a:cubicBezTo>
                  <a:pt x="2160087" y="750294"/>
                  <a:pt x="2078248" y="857011"/>
                  <a:pt x="2078248" y="857011"/>
                </a:cubicBezTo>
                <a:cubicBezTo>
                  <a:pt x="2057987" y="956594"/>
                  <a:pt x="2002355" y="999433"/>
                  <a:pt x="2059438" y="1108649"/>
                </a:cubicBezTo>
                <a:cubicBezTo>
                  <a:pt x="2136305" y="1251315"/>
                  <a:pt x="2061599" y="1089914"/>
                  <a:pt x="2059731" y="1047069"/>
                </a:cubicBezTo>
                <a:cubicBezTo>
                  <a:pt x="2059039" y="930383"/>
                  <a:pt x="2078352" y="1039365"/>
                  <a:pt x="2102754" y="1088749"/>
                </a:cubicBezTo>
                <a:cubicBezTo>
                  <a:pt x="2124756" y="1137140"/>
                  <a:pt x="2247561" y="1280626"/>
                  <a:pt x="2292330" y="1297791"/>
                </a:cubicBezTo>
                <a:cubicBezTo>
                  <a:pt x="2326656" y="1323244"/>
                  <a:pt x="2329161" y="1334100"/>
                  <a:pt x="2365587" y="1364633"/>
                </a:cubicBezTo>
                <a:cubicBezTo>
                  <a:pt x="2405344" y="1400227"/>
                  <a:pt x="2447443" y="1435565"/>
                  <a:pt x="2491438" y="1470502"/>
                </a:cubicBezTo>
                <a:lnTo>
                  <a:pt x="2510153" y="1484611"/>
                </a:lnTo>
                <a:lnTo>
                  <a:pt x="2497639" y="1503767"/>
                </a:lnTo>
                <a:cubicBezTo>
                  <a:pt x="2459031" y="1560724"/>
                  <a:pt x="2398908" y="1639128"/>
                  <a:pt x="2398908" y="1639128"/>
                </a:cubicBezTo>
                <a:cubicBezTo>
                  <a:pt x="2378644" y="1738712"/>
                  <a:pt x="2323014" y="1781550"/>
                  <a:pt x="2380097" y="1890769"/>
                </a:cubicBezTo>
                <a:cubicBezTo>
                  <a:pt x="2456963" y="2033435"/>
                  <a:pt x="2382257" y="1872035"/>
                  <a:pt x="2380390" y="1829186"/>
                </a:cubicBezTo>
                <a:cubicBezTo>
                  <a:pt x="2379698" y="1712500"/>
                  <a:pt x="2399010" y="1821482"/>
                  <a:pt x="2423411" y="1870868"/>
                </a:cubicBezTo>
                <a:cubicBezTo>
                  <a:pt x="2445412" y="1919260"/>
                  <a:pt x="2568219" y="2062746"/>
                  <a:pt x="2612988" y="2079910"/>
                </a:cubicBezTo>
                <a:cubicBezTo>
                  <a:pt x="2647313" y="2105364"/>
                  <a:pt x="2649819" y="2116220"/>
                  <a:pt x="2686244" y="2146752"/>
                </a:cubicBezTo>
                <a:cubicBezTo>
                  <a:pt x="3004300" y="2431510"/>
                  <a:pt x="3472193" y="2699873"/>
                  <a:pt x="3862810" y="2877292"/>
                </a:cubicBezTo>
                <a:cubicBezTo>
                  <a:pt x="3995488" y="2934416"/>
                  <a:pt x="4138249" y="2988361"/>
                  <a:pt x="4284702" y="3023678"/>
                </a:cubicBezTo>
                <a:lnTo>
                  <a:pt x="4300221" y="3026875"/>
                </a:lnTo>
                <a:lnTo>
                  <a:pt x="4291850" y="3034257"/>
                </a:lnTo>
                <a:cubicBezTo>
                  <a:pt x="4288932" y="3037176"/>
                  <a:pt x="4293168" y="3034543"/>
                  <a:pt x="4301184" y="3029734"/>
                </a:cubicBezTo>
                <a:lnTo>
                  <a:pt x="4304706" y="3027798"/>
                </a:lnTo>
                <a:lnTo>
                  <a:pt x="4349158" y="3036958"/>
                </a:lnTo>
                <a:lnTo>
                  <a:pt x="4310342" y="3062020"/>
                </a:lnTo>
                <a:cubicBezTo>
                  <a:pt x="4288817" y="3077362"/>
                  <a:pt x="4284236" y="3086065"/>
                  <a:pt x="4332785" y="3073240"/>
                </a:cubicBezTo>
                <a:lnTo>
                  <a:pt x="4437522" y="3051888"/>
                </a:lnTo>
                <a:lnTo>
                  <a:pt x="4506354" y="3060751"/>
                </a:lnTo>
                <a:cubicBezTo>
                  <a:pt x="4580629" y="3067164"/>
                  <a:pt x="4655028" y="3066989"/>
                  <a:pt x="4728753" y="3058296"/>
                </a:cubicBezTo>
                <a:lnTo>
                  <a:pt x="4815597" y="3039304"/>
                </a:lnTo>
                <a:lnTo>
                  <a:pt x="4895436" y="3044678"/>
                </a:lnTo>
                <a:cubicBezTo>
                  <a:pt x="5099220" y="3064462"/>
                  <a:pt x="5310729" y="3107723"/>
                  <a:pt x="5504464" y="3156972"/>
                </a:cubicBezTo>
                <a:lnTo>
                  <a:pt x="5749184" y="3226568"/>
                </a:lnTo>
                <a:lnTo>
                  <a:pt x="5692585" y="3211331"/>
                </a:lnTo>
                <a:cubicBezTo>
                  <a:pt x="5667396" y="3204688"/>
                  <a:pt x="5642665" y="3198734"/>
                  <a:pt x="5629843" y="3197816"/>
                </a:cubicBezTo>
                <a:cubicBezTo>
                  <a:pt x="5719604" y="3232627"/>
                  <a:pt x="5836854" y="3263769"/>
                  <a:pt x="5932116" y="3293083"/>
                </a:cubicBezTo>
                <a:cubicBezTo>
                  <a:pt x="6014558" y="3318732"/>
                  <a:pt x="6096997" y="3344380"/>
                  <a:pt x="6181270" y="3368194"/>
                </a:cubicBezTo>
                <a:cubicBezTo>
                  <a:pt x="6102493" y="3344380"/>
                  <a:pt x="6031044" y="3320562"/>
                  <a:pt x="5976085" y="3296745"/>
                </a:cubicBezTo>
                <a:lnTo>
                  <a:pt x="5963261" y="3285755"/>
                </a:lnTo>
                <a:lnTo>
                  <a:pt x="5965091" y="3282090"/>
                </a:lnTo>
                <a:cubicBezTo>
                  <a:pt x="6038376" y="3298580"/>
                  <a:pt x="6100663" y="3320563"/>
                  <a:pt x="6170280" y="3342545"/>
                </a:cubicBezTo>
                <a:cubicBezTo>
                  <a:pt x="6351647" y="3403000"/>
                  <a:pt x="6536676" y="3439642"/>
                  <a:pt x="6708886" y="3509260"/>
                </a:cubicBezTo>
                <a:cubicBezTo>
                  <a:pt x="6626447" y="3489104"/>
                  <a:pt x="6514696" y="3461625"/>
                  <a:pt x="6401107" y="3430483"/>
                </a:cubicBezTo>
                <a:cubicBezTo>
                  <a:pt x="6582478" y="3483613"/>
                  <a:pt x="6765677" y="3534904"/>
                  <a:pt x="6947042" y="3595363"/>
                </a:cubicBezTo>
                <a:cubicBezTo>
                  <a:pt x="6947042" y="3595363"/>
                  <a:pt x="7293294" y="3707116"/>
                  <a:pt x="7192527" y="3683298"/>
                </a:cubicBezTo>
                <a:cubicBezTo>
                  <a:pt x="7012995" y="3639328"/>
                  <a:pt x="7340925" y="3751081"/>
                  <a:pt x="7350081" y="3754747"/>
                </a:cubicBezTo>
                <a:cubicBezTo>
                  <a:pt x="7372066" y="3763905"/>
                  <a:pt x="7439853" y="3774898"/>
                  <a:pt x="7421532" y="3787723"/>
                </a:cubicBezTo>
                <a:cubicBezTo>
                  <a:pt x="7427029" y="3795050"/>
                  <a:pt x="7476488" y="3795050"/>
                  <a:pt x="7502135" y="3806040"/>
                </a:cubicBezTo>
                <a:cubicBezTo>
                  <a:pt x="7500304" y="3807875"/>
                  <a:pt x="7500304" y="3807875"/>
                  <a:pt x="7498475" y="3807874"/>
                </a:cubicBezTo>
                <a:cubicBezTo>
                  <a:pt x="7498475" y="3807874"/>
                  <a:pt x="7496639" y="3807875"/>
                  <a:pt x="7496639" y="3807875"/>
                </a:cubicBezTo>
                <a:cubicBezTo>
                  <a:pt x="7485189" y="3806043"/>
                  <a:pt x="7478319" y="3805471"/>
                  <a:pt x="7474769" y="3805556"/>
                </a:cubicBezTo>
                <a:cubicBezTo>
                  <a:pt x="7464122" y="3805814"/>
                  <a:pt x="7483360" y="3811997"/>
                  <a:pt x="7498475" y="3807874"/>
                </a:cubicBezTo>
                <a:cubicBezTo>
                  <a:pt x="7569918" y="3818864"/>
                  <a:pt x="7483814" y="3811536"/>
                  <a:pt x="7485650" y="3817034"/>
                </a:cubicBezTo>
                <a:cubicBezTo>
                  <a:pt x="7580912" y="3835354"/>
                  <a:pt x="7764113" y="3919627"/>
                  <a:pt x="7859375" y="3959930"/>
                </a:cubicBezTo>
                <a:cubicBezTo>
                  <a:pt x="7893267" y="3974128"/>
                  <a:pt x="7935288" y="3993478"/>
                  <a:pt x="7981033" y="4015031"/>
                </a:cubicBezTo>
                <a:lnTo>
                  <a:pt x="7996353" y="4022303"/>
                </a:lnTo>
                <a:lnTo>
                  <a:pt x="7990706" y="4028448"/>
                </a:lnTo>
                <a:cubicBezTo>
                  <a:pt x="7989671" y="4030172"/>
                  <a:pt x="7990045" y="4031059"/>
                  <a:pt x="7992335" y="4030830"/>
                </a:cubicBezTo>
                <a:cubicBezTo>
                  <a:pt x="7993480" y="4030602"/>
                  <a:pt x="7996199" y="4028998"/>
                  <a:pt x="7999850" y="4026568"/>
                </a:cubicBezTo>
                <a:lnTo>
                  <a:pt x="8002060" y="4025011"/>
                </a:lnTo>
                <a:lnTo>
                  <a:pt x="8008292" y="4027968"/>
                </a:lnTo>
                <a:lnTo>
                  <a:pt x="7992334" y="4041820"/>
                </a:lnTo>
                <a:cubicBezTo>
                  <a:pt x="7930506" y="4094034"/>
                  <a:pt x="7963482" y="4065867"/>
                  <a:pt x="8000065" y="4048520"/>
                </a:cubicBezTo>
                <a:lnTo>
                  <a:pt x="8031592" y="4039025"/>
                </a:lnTo>
                <a:lnTo>
                  <a:pt x="8053318" y="4049335"/>
                </a:lnTo>
                <a:lnTo>
                  <a:pt x="8017697" y="4072248"/>
                </a:lnTo>
                <a:lnTo>
                  <a:pt x="7985290" y="4093172"/>
                </a:lnTo>
                <a:lnTo>
                  <a:pt x="7923267" y="4065271"/>
                </a:lnTo>
                <a:cubicBezTo>
                  <a:pt x="7897389" y="4054278"/>
                  <a:pt x="7871285" y="4044201"/>
                  <a:pt x="7846551" y="4036871"/>
                </a:cubicBezTo>
                <a:cubicBezTo>
                  <a:pt x="7856170" y="4047865"/>
                  <a:pt x="7913964" y="4074831"/>
                  <a:pt x="7969698" y="4098446"/>
                </a:cubicBezTo>
                <a:lnTo>
                  <a:pt x="7974668" y="4100447"/>
                </a:lnTo>
                <a:lnTo>
                  <a:pt x="7964820" y="4108411"/>
                </a:lnTo>
                <a:cubicBezTo>
                  <a:pt x="7959423" y="4113957"/>
                  <a:pt x="7960526" y="4116913"/>
                  <a:pt x="7972648" y="4115417"/>
                </a:cubicBezTo>
                <a:lnTo>
                  <a:pt x="7998199" y="4109917"/>
                </a:lnTo>
                <a:lnTo>
                  <a:pt x="8045471" y="4128943"/>
                </a:lnTo>
                <a:cubicBezTo>
                  <a:pt x="8066027" y="4136660"/>
                  <a:pt x="8079788" y="4141124"/>
                  <a:pt x="8080476" y="4139922"/>
                </a:cubicBezTo>
                <a:cubicBezTo>
                  <a:pt x="8081164" y="4138720"/>
                  <a:pt x="8068774" y="4131851"/>
                  <a:pt x="8037032" y="4116898"/>
                </a:cubicBezTo>
                <a:lnTo>
                  <a:pt x="8014619" y="4106554"/>
                </a:lnTo>
                <a:lnTo>
                  <a:pt x="8126058" y="4083835"/>
                </a:lnTo>
                <a:lnTo>
                  <a:pt x="8264876" y="4147221"/>
                </a:lnTo>
                <a:cubicBezTo>
                  <a:pt x="8307871" y="4165798"/>
                  <a:pt x="8345771" y="4180683"/>
                  <a:pt x="8374166" y="4188927"/>
                </a:cubicBezTo>
                <a:cubicBezTo>
                  <a:pt x="8471263" y="4218242"/>
                  <a:pt x="8291730" y="4128472"/>
                  <a:pt x="8418135" y="4192593"/>
                </a:cubicBezTo>
                <a:cubicBezTo>
                  <a:pt x="8359512" y="4139465"/>
                  <a:pt x="8324705" y="4119314"/>
                  <a:pt x="8255087" y="4082671"/>
                </a:cubicBezTo>
                <a:lnTo>
                  <a:pt x="8238260" y="4073607"/>
                </a:lnTo>
                <a:lnTo>
                  <a:pt x="8259113" y="4071741"/>
                </a:lnTo>
                <a:lnTo>
                  <a:pt x="8272518" y="4078292"/>
                </a:lnTo>
                <a:cubicBezTo>
                  <a:pt x="8286173" y="4085079"/>
                  <a:pt x="8299054" y="4091605"/>
                  <a:pt x="8310046" y="4097331"/>
                </a:cubicBezTo>
                <a:cubicBezTo>
                  <a:pt x="8445616" y="4170610"/>
                  <a:pt x="8458440" y="4168776"/>
                  <a:pt x="8594005" y="4212744"/>
                </a:cubicBezTo>
                <a:cubicBezTo>
                  <a:pt x="8562863" y="4245721"/>
                  <a:pt x="8531719" y="4231066"/>
                  <a:pt x="8489585" y="4218241"/>
                </a:cubicBezTo>
                <a:cubicBezTo>
                  <a:pt x="8405312" y="4201752"/>
                  <a:pt x="8476761" y="4249387"/>
                  <a:pt x="8504240" y="4267703"/>
                </a:cubicBezTo>
                <a:cubicBezTo>
                  <a:pt x="8507902" y="4260375"/>
                  <a:pt x="8511567" y="4262211"/>
                  <a:pt x="8513398" y="4267703"/>
                </a:cubicBezTo>
                <a:cubicBezTo>
                  <a:pt x="8504240" y="4238394"/>
                  <a:pt x="8573852" y="4302515"/>
                  <a:pt x="8615991" y="4227400"/>
                </a:cubicBezTo>
                <a:cubicBezTo>
                  <a:pt x="8643470" y="4179769"/>
                  <a:pt x="8687441" y="4161447"/>
                  <a:pt x="8687441" y="4144962"/>
                </a:cubicBezTo>
                <a:cubicBezTo>
                  <a:pt x="8680109" y="4108320"/>
                  <a:pt x="8775375" y="4108320"/>
                  <a:pt x="8729575" y="4104658"/>
                </a:cubicBezTo>
                <a:lnTo>
                  <a:pt x="8730600" y="4102443"/>
                </a:lnTo>
                <a:lnTo>
                  <a:pt x="8870597" y="4126138"/>
                </a:lnTo>
                <a:lnTo>
                  <a:pt x="9003167" y="4155758"/>
                </a:lnTo>
                <a:lnTo>
                  <a:pt x="9079550" y="4216534"/>
                </a:lnTo>
                <a:cubicBezTo>
                  <a:pt x="9176740" y="4286300"/>
                  <a:pt x="9291838" y="4349324"/>
                  <a:pt x="9392063" y="4394847"/>
                </a:cubicBezTo>
                <a:cubicBezTo>
                  <a:pt x="9482846" y="4433933"/>
                  <a:pt x="9587426" y="4468668"/>
                  <a:pt x="9688316" y="4456771"/>
                </a:cubicBezTo>
                <a:cubicBezTo>
                  <a:pt x="9736494" y="4451083"/>
                  <a:pt x="9777439" y="4426682"/>
                  <a:pt x="9812467" y="4394130"/>
                </a:cubicBezTo>
                <a:lnTo>
                  <a:pt x="9812703" y="4393870"/>
                </a:lnTo>
                <a:lnTo>
                  <a:pt x="9848149" y="4404555"/>
                </a:lnTo>
                <a:lnTo>
                  <a:pt x="9813170" y="4393351"/>
                </a:lnTo>
                <a:lnTo>
                  <a:pt x="9828625" y="4376183"/>
                </a:lnTo>
                <a:lnTo>
                  <a:pt x="9837160" y="4378906"/>
                </a:lnTo>
                <a:cubicBezTo>
                  <a:pt x="9905172" y="4401577"/>
                  <a:pt x="9973699" y="4420899"/>
                  <a:pt x="10041873" y="4439868"/>
                </a:cubicBezTo>
                <a:lnTo>
                  <a:pt x="10129813" y="4465408"/>
                </a:lnTo>
                <a:lnTo>
                  <a:pt x="10135566" y="4470838"/>
                </a:lnTo>
                <a:lnTo>
                  <a:pt x="10161398" y="4491392"/>
                </a:lnTo>
                <a:lnTo>
                  <a:pt x="10067987" y="4466846"/>
                </a:lnTo>
                <a:lnTo>
                  <a:pt x="10166806" y="4495695"/>
                </a:lnTo>
                <a:lnTo>
                  <a:pt x="10175664" y="4502743"/>
                </a:lnTo>
                <a:lnTo>
                  <a:pt x="10175021" y="4511239"/>
                </a:lnTo>
                <a:cubicBezTo>
                  <a:pt x="10175875" y="4518400"/>
                  <a:pt x="10178347" y="4526321"/>
                  <a:pt x="10183229" y="4535662"/>
                </a:cubicBezTo>
                <a:lnTo>
                  <a:pt x="10186028" y="4540725"/>
                </a:lnTo>
                <a:lnTo>
                  <a:pt x="10121505" y="4524599"/>
                </a:lnTo>
                <a:cubicBezTo>
                  <a:pt x="10106164" y="4521461"/>
                  <a:pt x="10097501" y="4520603"/>
                  <a:pt x="10095698" y="4521805"/>
                </a:cubicBezTo>
                <a:cubicBezTo>
                  <a:pt x="10092092" y="4524209"/>
                  <a:pt x="10115922" y="4534857"/>
                  <a:pt x="10168638" y="4552009"/>
                </a:cubicBezTo>
                <a:lnTo>
                  <a:pt x="10229731" y="4570863"/>
                </a:lnTo>
                <a:lnTo>
                  <a:pt x="10247025" y="4588695"/>
                </a:lnTo>
                <a:lnTo>
                  <a:pt x="10231726" y="4586153"/>
                </a:lnTo>
                <a:cubicBezTo>
                  <a:pt x="10166003" y="4575392"/>
                  <a:pt x="10098219" y="4566689"/>
                  <a:pt x="10220047" y="4613404"/>
                </a:cubicBezTo>
                <a:lnTo>
                  <a:pt x="10319601" y="4648409"/>
                </a:lnTo>
                <a:lnTo>
                  <a:pt x="10377972" y="4694853"/>
                </a:lnTo>
                <a:cubicBezTo>
                  <a:pt x="10475162" y="4764619"/>
                  <a:pt x="10590260" y="4827643"/>
                  <a:pt x="10690486" y="4873167"/>
                </a:cubicBezTo>
                <a:cubicBezTo>
                  <a:pt x="10781268" y="4912252"/>
                  <a:pt x="10885848" y="4946987"/>
                  <a:pt x="10986738" y="4935090"/>
                </a:cubicBezTo>
                <a:cubicBezTo>
                  <a:pt x="11010827" y="4932246"/>
                  <a:pt x="11033108" y="4924724"/>
                  <a:pt x="11053745" y="4913844"/>
                </a:cubicBezTo>
                <a:lnTo>
                  <a:pt x="11064513" y="4906044"/>
                </a:lnTo>
                <a:lnTo>
                  <a:pt x="11077018" y="4909128"/>
                </a:lnTo>
                <a:cubicBezTo>
                  <a:pt x="11163409" y="4934118"/>
                  <a:pt x="11297718" y="4990795"/>
                  <a:pt x="11348555" y="5007282"/>
                </a:cubicBezTo>
                <a:cubicBezTo>
                  <a:pt x="11392980" y="5022398"/>
                  <a:pt x="11410500" y="5026976"/>
                  <a:pt x="11411472" y="5025173"/>
                </a:cubicBezTo>
                <a:cubicBezTo>
                  <a:pt x="11414395" y="5019766"/>
                  <a:pt x="11268404" y="4956902"/>
                  <a:pt x="11253293" y="4948662"/>
                </a:cubicBezTo>
                <a:cubicBezTo>
                  <a:pt x="11291766" y="4935837"/>
                  <a:pt x="11376033" y="4994457"/>
                  <a:pt x="11310085" y="4948661"/>
                </a:cubicBezTo>
                <a:cubicBezTo>
                  <a:pt x="11284437" y="4930341"/>
                  <a:pt x="11277110" y="4926675"/>
                  <a:pt x="11275275" y="4928510"/>
                </a:cubicBezTo>
                <a:cubicBezTo>
                  <a:pt x="11256956" y="4912023"/>
                  <a:pt x="11215279" y="4892785"/>
                  <a:pt x="11173372" y="4875839"/>
                </a:cubicBezTo>
                <a:lnTo>
                  <a:pt x="11124661" y="4857153"/>
                </a:lnTo>
                <a:lnTo>
                  <a:pt x="11143078" y="4836694"/>
                </a:lnTo>
                <a:lnTo>
                  <a:pt x="11169019" y="4842402"/>
                </a:lnTo>
                <a:cubicBezTo>
                  <a:pt x="11167189" y="4844237"/>
                  <a:pt x="11167189" y="4844237"/>
                  <a:pt x="11165358" y="4844237"/>
                </a:cubicBezTo>
                <a:cubicBezTo>
                  <a:pt x="11165358" y="4844237"/>
                  <a:pt x="11163523" y="4844237"/>
                  <a:pt x="11163523" y="4844237"/>
                </a:cubicBezTo>
                <a:cubicBezTo>
                  <a:pt x="11152073" y="4842405"/>
                  <a:pt x="11145203" y="4841832"/>
                  <a:pt x="11141654" y="4841918"/>
                </a:cubicBezTo>
                <a:cubicBezTo>
                  <a:pt x="11131006" y="4842176"/>
                  <a:pt x="11150244" y="4848359"/>
                  <a:pt x="11165358" y="4844237"/>
                </a:cubicBezTo>
                <a:cubicBezTo>
                  <a:pt x="11236802" y="4855226"/>
                  <a:pt x="11150699" y="4847898"/>
                  <a:pt x="11152534" y="4853395"/>
                </a:cubicBezTo>
                <a:cubicBezTo>
                  <a:pt x="11247796" y="4871716"/>
                  <a:pt x="11430997" y="4955989"/>
                  <a:pt x="11526258" y="4996293"/>
                </a:cubicBezTo>
                <a:cubicBezTo>
                  <a:pt x="11661829" y="5053082"/>
                  <a:pt x="11927468" y="5192313"/>
                  <a:pt x="12041051" y="5225290"/>
                </a:cubicBezTo>
                <a:cubicBezTo>
                  <a:pt x="12138148" y="5254603"/>
                  <a:pt x="11958613" y="5164834"/>
                  <a:pt x="12085020" y="5228955"/>
                </a:cubicBezTo>
                <a:cubicBezTo>
                  <a:pt x="12026396" y="5175828"/>
                  <a:pt x="11991589" y="5155676"/>
                  <a:pt x="11921971" y="5119033"/>
                </a:cubicBezTo>
                <a:cubicBezTo>
                  <a:pt x="11680150" y="4990795"/>
                  <a:pt x="11888994" y="5087894"/>
                  <a:pt x="11976930" y="5133693"/>
                </a:cubicBezTo>
                <a:cubicBezTo>
                  <a:pt x="12078607" y="5188653"/>
                  <a:pt x="12111240" y="5201361"/>
                  <a:pt x="12178393" y="5222829"/>
                </a:cubicBezTo>
                <a:lnTo>
                  <a:pt x="12192000" y="5227139"/>
                </a:lnTo>
                <a:lnTo>
                  <a:pt x="12192000" y="5264937"/>
                </a:lnTo>
                <a:lnTo>
                  <a:pt x="12186181" y="5263792"/>
                </a:lnTo>
                <a:cubicBezTo>
                  <a:pt x="12176849" y="5261130"/>
                  <a:pt x="12167002" y="5257809"/>
                  <a:pt x="12156469" y="5254603"/>
                </a:cubicBezTo>
                <a:cubicBezTo>
                  <a:pt x="12072196" y="5238114"/>
                  <a:pt x="12143645" y="5285749"/>
                  <a:pt x="12171124" y="5304065"/>
                </a:cubicBezTo>
                <a:cubicBezTo>
                  <a:pt x="12174785" y="5296738"/>
                  <a:pt x="12178452" y="5298573"/>
                  <a:pt x="12180281" y="5304065"/>
                </a:cubicBezTo>
                <a:cubicBezTo>
                  <a:pt x="12177992" y="5296738"/>
                  <a:pt x="12180626" y="5295250"/>
                  <a:pt x="12186523" y="5295966"/>
                </a:cubicBezTo>
                <a:lnTo>
                  <a:pt x="12192000" y="5297053"/>
                </a:lnTo>
                <a:lnTo>
                  <a:pt x="12192000" y="6858712"/>
                </a:lnTo>
                <a:lnTo>
                  <a:pt x="0" y="68587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2B8EDC3E-E067-7B43-BB72-CA8491672781}"/>
              </a:ext>
            </a:extLst>
          </p:cNvPr>
          <p:cNvSpPr/>
          <p:nvPr/>
        </p:nvSpPr>
        <p:spPr>
          <a:xfrm>
            <a:off x="838048" y="5215814"/>
            <a:ext cx="10730136" cy="1426464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Крест 9">
            <a:extLst>
              <a:ext uri="{FF2B5EF4-FFF2-40B4-BE49-F238E27FC236}">
                <a16:creationId xmlns="" xmlns:a16="http://schemas.microsoft.com/office/drawing/2014/main" id="{F5A485D0-242C-FB48-A7A2-684E8552FC10}"/>
              </a:ext>
            </a:extLst>
          </p:cNvPr>
          <p:cNvSpPr/>
          <p:nvPr/>
        </p:nvSpPr>
        <p:spPr>
          <a:xfrm>
            <a:off x="11407667" y="5068926"/>
            <a:ext cx="293776" cy="293776"/>
          </a:xfrm>
          <a:prstGeom prst="plus">
            <a:avLst>
              <a:gd name="adj" fmla="val 44323"/>
            </a:avLst>
          </a:prstGeom>
          <a:solidFill>
            <a:schemeClr val="accent1"/>
          </a:solidFill>
          <a:ln w="444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C1248EB2-4A1F-892E-BBD9-7925FFD4AC90}"/>
              </a:ext>
            </a:extLst>
          </p:cNvPr>
          <p:cNvSpPr txBox="1">
            <a:spLocks noChangeArrowheads="1"/>
          </p:cNvSpPr>
          <p:nvPr/>
        </p:nvSpPr>
        <p:spPr>
          <a:xfrm>
            <a:off x="5828402" y="756928"/>
            <a:ext cx="5116273" cy="8265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4000" b="1" kern="1200" dirty="0">
                <a:solidFill>
                  <a:schemeClr val="accent2"/>
                </a:solidFill>
                <a:latin typeface="Neris Black" pitchFamily="2" charset="0"/>
                <a:ea typeface="+mn-ea"/>
                <a:cs typeface="+mn-cs"/>
              </a:defRPr>
            </a:lvl1pPr>
          </a:lstStyle>
          <a:p>
            <a:pPr algn="r"/>
            <a:r>
              <a:rPr lang="ru-RU" altLang="ru-RU" sz="2500" dirty="0" smtClean="0">
                <a:solidFill>
                  <a:srgbClr val="5B9BD5">
                    <a:lumMod val="75000"/>
                  </a:srgb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Результаты реализации </a:t>
            </a:r>
            <a:r>
              <a:rPr lang="ru-RU" altLang="ru-RU" sz="2500" dirty="0">
                <a:solidFill>
                  <a:srgbClr val="5B9BD5">
                    <a:lumMod val="75000"/>
                  </a:srgb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национального проекта «Демография</a:t>
            </a:r>
            <a:r>
              <a:rPr lang="ru-RU" altLang="ru-RU" sz="2500" dirty="0" smtClean="0">
                <a:solidFill>
                  <a:srgbClr val="5B9BD5">
                    <a:lumMod val="75000"/>
                  </a:srgb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»</a:t>
            </a:r>
            <a:endParaRPr altLang="ru-RU" sz="2400" dirty="0">
              <a:solidFill>
                <a:srgbClr val="5B9BD5">
                  <a:lumMod val="75000"/>
                </a:srgbClr>
              </a:solidFill>
              <a:latin typeface="Montserrat" panose="00000500000000000000" pitchFamily="2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2">
            <a:extLst>
              <a:ext uri="{FF2B5EF4-FFF2-40B4-BE49-F238E27FC236}">
                <a16:creationId xmlns="" xmlns:a16="http://schemas.microsoft.com/office/drawing/2014/main" id="{BD74AB73-FDFB-52D2-B82D-9DBDFCFC1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657" y="5259840"/>
            <a:ext cx="930549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000" b="1" dirty="0" smtClean="0">
                <a:solidFill>
                  <a:srgbClr val="0070C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В </a:t>
            </a:r>
            <a:r>
              <a:rPr lang="ru-RU" altLang="ru-RU" sz="2000" b="1" dirty="0">
                <a:solidFill>
                  <a:srgbClr val="0070C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рамках развития инфраструктуры занятости в 2022 году модернизирован филиал </a:t>
            </a:r>
            <a:r>
              <a:rPr lang="ru-RU" altLang="ru-RU" sz="2000" b="1" dirty="0">
                <a:solidFill>
                  <a:srgbClr val="FF66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Центра занятости </a:t>
            </a:r>
            <a:r>
              <a:rPr lang="ru-RU" altLang="ru-RU" sz="2000" b="1" dirty="0">
                <a:solidFill>
                  <a:srgbClr val="0070C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в </a:t>
            </a:r>
            <a:r>
              <a:rPr lang="ru-RU" altLang="ru-RU" sz="2000" b="1" dirty="0" err="1">
                <a:solidFill>
                  <a:srgbClr val="0070C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Карсунском</a:t>
            </a:r>
            <a:r>
              <a:rPr lang="ru-RU" altLang="ru-RU" sz="2000" b="1" dirty="0">
                <a:solidFill>
                  <a:srgbClr val="0070C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районе. Торжественное открытие пройдет в рамках тематической недели </a:t>
            </a:r>
            <a:r>
              <a:rPr lang="ru-RU" altLang="ru-RU" sz="2000" b="1" dirty="0">
                <a:solidFill>
                  <a:srgbClr val="FF66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30.09.2022.</a:t>
            </a:r>
          </a:p>
          <a:p>
            <a:pPr algn="ctr">
              <a:spcBef>
                <a:spcPct val="0"/>
              </a:spcBef>
              <a:buNone/>
            </a:pPr>
            <a:endParaRPr lang="ru-RU" altLang="ru-RU" sz="2000" b="1" dirty="0">
              <a:solidFill>
                <a:srgbClr val="0070C0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962EBE74-E37B-C481-CCE5-4E2FE94DA8F5}"/>
              </a:ext>
            </a:extLst>
          </p:cNvPr>
          <p:cNvCxnSpPr>
            <a:cxnSpLocks/>
          </p:cNvCxnSpPr>
          <p:nvPr/>
        </p:nvCxnSpPr>
        <p:spPr>
          <a:xfrm>
            <a:off x="4440558" y="2529080"/>
            <a:ext cx="0" cy="2369081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82A9AF1-20D8-2562-2EED-B03DEF8B440A}"/>
              </a:ext>
            </a:extLst>
          </p:cNvPr>
          <p:cNvSpPr txBox="1"/>
          <p:nvPr/>
        </p:nvSpPr>
        <p:spPr>
          <a:xfrm>
            <a:off x="4625354" y="2495450"/>
            <a:ext cx="7147546" cy="24006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</a:rPr>
              <a:t>Реализуется </a:t>
            </a:r>
            <a:r>
              <a:rPr lang="ru-RU" b="1" dirty="0">
                <a:solidFill>
                  <a:srgbClr val="FF6600"/>
                </a:solidFill>
                <a:latin typeface="Montserrat" panose="00000500000000000000" pitchFamily="2" charset="-52"/>
              </a:rPr>
              <a:t>масштабная ясельная программа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</a:rPr>
              <a:t>, так за период реализации регионального проекта с 2019-2022 гг. создано 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accent4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</a:rPr>
              <a:t>В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</a:rPr>
              <a:t>текущем году открыт детский сад на </a:t>
            </a:r>
            <a:r>
              <a:rPr lang="ru-RU" b="1" dirty="0">
                <a:solidFill>
                  <a:srgbClr val="FF6600"/>
                </a:solidFill>
                <a:latin typeface="Montserrat" panose="00000500000000000000" pitchFamily="2" charset="-52"/>
              </a:rPr>
              <a:t>55 мест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</a:rPr>
              <a:t>в с. Сосновка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</a:rPr>
              <a:t>Карсунского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</a:rPr>
              <a:t> района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accent4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</a:rPr>
              <a:t>Завершается строительство дошкольной образовательной организации на </a:t>
            </a:r>
            <a:r>
              <a:rPr lang="ru-RU" b="1" dirty="0">
                <a:solidFill>
                  <a:srgbClr val="FF6600"/>
                </a:solidFill>
                <a:latin typeface="Montserrat" panose="00000500000000000000" pitchFamily="2" charset="-52"/>
              </a:rPr>
              <a:t>280 мест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</a:rPr>
              <a:t>в г. Ульяновске на ул. Отрадной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</a:rPr>
              <a:t>.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Полилиния 14">
            <a:extLst>
              <a:ext uri="{FF2B5EF4-FFF2-40B4-BE49-F238E27FC236}">
                <a16:creationId xmlns="" xmlns:a16="http://schemas.microsoft.com/office/drawing/2014/main" id="{713640C6-F130-C245-8F64-18B137AC2C41}"/>
              </a:ext>
            </a:extLst>
          </p:cNvPr>
          <p:cNvSpPr/>
          <p:nvPr/>
        </p:nvSpPr>
        <p:spPr>
          <a:xfrm flipV="1">
            <a:off x="10936224" y="91478"/>
            <a:ext cx="984921" cy="485146"/>
          </a:xfrm>
          <a:custGeom>
            <a:avLst/>
            <a:gdLst>
              <a:gd name="connsiteX0" fmla="*/ 213495 w 1403157"/>
              <a:gd name="connsiteY0" fmla="*/ 855231 h 855231"/>
              <a:gd name="connsiteX1" fmla="*/ 647423 w 1403157"/>
              <a:gd name="connsiteY1" fmla="*/ 807568 h 855231"/>
              <a:gd name="connsiteX2" fmla="*/ 1022428 w 1403157"/>
              <a:gd name="connsiteY2" fmla="*/ 783737 h 855231"/>
              <a:gd name="connsiteX3" fmla="*/ 1139487 w 1403157"/>
              <a:gd name="connsiteY3" fmla="*/ 760169 h 855231"/>
              <a:gd name="connsiteX4" fmla="*/ 1104395 w 1403157"/>
              <a:gd name="connsiteY4" fmla="*/ 760169 h 855231"/>
              <a:gd name="connsiteX5" fmla="*/ 1209931 w 1403157"/>
              <a:gd name="connsiteY5" fmla="*/ 748386 h 855231"/>
              <a:gd name="connsiteX6" fmla="*/ 1221715 w 1403157"/>
              <a:gd name="connsiteY6" fmla="*/ 700723 h 855231"/>
              <a:gd name="connsiteX7" fmla="*/ 1139749 w 1403157"/>
              <a:gd name="connsiteY7" fmla="*/ 700723 h 855231"/>
              <a:gd name="connsiteX8" fmla="*/ 1139749 w 1403157"/>
              <a:gd name="connsiteY8" fmla="*/ 665369 h 855231"/>
              <a:gd name="connsiteX9" fmla="*/ 1221715 w 1403157"/>
              <a:gd name="connsiteY9" fmla="*/ 665369 h 855231"/>
              <a:gd name="connsiteX10" fmla="*/ 1221715 w 1403157"/>
              <a:gd name="connsiteY10" fmla="*/ 617709 h 855231"/>
              <a:gd name="connsiteX11" fmla="*/ 1245021 w 1403157"/>
              <a:gd name="connsiteY11" fmla="*/ 605926 h 855231"/>
              <a:gd name="connsiteX12" fmla="*/ 1198147 w 1403157"/>
              <a:gd name="connsiteY12" fmla="*/ 605926 h 855231"/>
              <a:gd name="connsiteX13" fmla="*/ 1198147 w 1403157"/>
              <a:gd name="connsiteY13" fmla="*/ 592653 h 855231"/>
              <a:gd name="connsiteX14" fmla="*/ 1226261 w 1403157"/>
              <a:gd name="connsiteY14" fmla="*/ 592084 h 855231"/>
              <a:gd name="connsiteX15" fmla="*/ 1380555 w 1403157"/>
              <a:gd name="connsiteY15" fmla="*/ 582412 h 855231"/>
              <a:gd name="connsiteX16" fmla="*/ 1356985 w 1403157"/>
              <a:gd name="connsiteY16" fmla="*/ 487353 h 855231"/>
              <a:gd name="connsiteX17" fmla="*/ 1380555 w 1403157"/>
              <a:gd name="connsiteY17" fmla="*/ 475567 h 855231"/>
              <a:gd name="connsiteX18" fmla="*/ 1310111 w 1403157"/>
              <a:gd name="connsiteY18" fmla="*/ 368460 h 855231"/>
              <a:gd name="connsiteX19" fmla="*/ 1345201 w 1403157"/>
              <a:gd name="connsiteY19" fmla="*/ 368460 h 855231"/>
              <a:gd name="connsiteX20" fmla="*/ 1345201 w 1403157"/>
              <a:gd name="connsiteY20" fmla="*/ 309014 h 855231"/>
              <a:gd name="connsiteX21" fmla="*/ 1321633 w 1403157"/>
              <a:gd name="connsiteY21" fmla="*/ 296969 h 855231"/>
              <a:gd name="connsiteX22" fmla="*/ 1321633 w 1403157"/>
              <a:gd name="connsiteY22" fmla="*/ 249306 h 855231"/>
              <a:gd name="connsiteX23" fmla="*/ 1368507 w 1403157"/>
              <a:gd name="connsiteY23" fmla="*/ 249306 h 855231"/>
              <a:gd name="connsiteX24" fmla="*/ 1345201 w 1403157"/>
              <a:gd name="connsiteY24" fmla="*/ 237522 h 855231"/>
              <a:gd name="connsiteX25" fmla="*/ 1345201 w 1403157"/>
              <a:gd name="connsiteY25" fmla="*/ 189862 h 855231"/>
              <a:gd name="connsiteX26" fmla="*/ 1263235 w 1403157"/>
              <a:gd name="connsiteY26" fmla="*/ 189862 h 855231"/>
              <a:gd name="connsiteX27" fmla="*/ 1263235 w 1403157"/>
              <a:gd name="connsiteY27" fmla="*/ 154508 h 855231"/>
              <a:gd name="connsiteX28" fmla="*/ 1345201 w 1403157"/>
              <a:gd name="connsiteY28" fmla="*/ 154508 h 855231"/>
              <a:gd name="connsiteX29" fmla="*/ 1333417 w 1403157"/>
              <a:gd name="connsiteY29" fmla="*/ 106845 h 855231"/>
              <a:gd name="connsiteX30" fmla="*/ 1227881 w 1403157"/>
              <a:gd name="connsiteY30" fmla="*/ 95062 h 855231"/>
              <a:gd name="connsiteX31" fmla="*/ 1262973 w 1403157"/>
              <a:gd name="connsiteY31" fmla="*/ 95062 h 855231"/>
              <a:gd name="connsiteX32" fmla="*/ 1145914 w 1403157"/>
              <a:gd name="connsiteY32" fmla="*/ 71494 h 855231"/>
              <a:gd name="connsiteX33" fmla="*/ 770909 w 1403157"/>
              <a:gd name="connsiteY33" fmla="*/ 47663 h 855231"/>
              <a:gd name="connsiteX34" fmla="*/ 336981 w 1403157"/>
              <a:gd name="connsiteY34" fmla="*/ 0 h 855231"/>
              <a:gd name="connsiteX35" fmla="*/ 336981 w 1403157"/>
              <a:gd name="connsiteY35" fmla="*/ 71230 h 855231"/>
              <a:gd name="connsiteX36" fmla="*/ 290105 w 1403157"/>
              <a:gd name="connsiteY36" fmla="*/ 201907 h 855231"/>
              <a:gd name="connsiteX37" fmla="*/ 313672 w 1403157"/>
              <a:gd name="connsiteY37" fmla="*/ 225738 h 855231"/>
              <a:gd name="connsiteX38" fmla="*/ 372333 w 1403157"/>
              <a:gd name="connsiteY38" fmla="*/ 261354 h 855231"/>
              <a:gd name="connsiteX39" fmla="*/ 316320 w 1403157"/>
              <a:gd name="connsiteY39" fmla="*/ 279730 h 855231"/>
              <a:gd name="connsiteX40" fmla="*/ 308833 w 1403157"/>
              <a:gd name="connsiteY40" fmla="*/ 288839 h 855231"/>
              <a:gd name="connsiteX41" fmla="*/ 14731 w 1403157"/>
              <a:gd name="connsiteY41" fmla="*/ 308435 h 855231"/>
              <a:gd name="connsiteX42" fmla="*/ 2948 w 1403157"/>
              <a:gd name="connsiteY42" fmla="*/ 367879 h 855231"/>
              <a:gd name="connsiteX43" fmla="*/ 131790 w 1403157"/>
              <a:gd name="connsiteY43" fmla="*/ 379665 h 855231"/>
              <a:gd name="connsiteX44" fmla="*/ 131790 w 1403157"/>
              <a:gd name="connsiteY44" fmla="*/ 451157 h 855231"/>
              <a:gd name="connsiteX45" fmla="*/ 178664 w 1403157"/>
              <a:gd name="connsiteY45" fmla="*/ 451157 h 855231"/>
              <a:gd name="connsiteX46" fmla="*/ 181979 w 1403157"/>
              <a:gd name="connsiteY46" fmla="*/ 478019 h 855231"/>
              <a:gd name="connsiteX47" fmla="*/ 180528 w 1403157"/>
              <a:gd name="connsiteY47" fmla="*/ 489745 h 855231"/>
              <a:gd name="connsiteX48" fmla="*/ 126434 w 1403157"/>
              <a:gd name="connsiteY48" fmla="*/ 487353 h 855231"/>
              <a:gd name="connsiteX49" fmla="*/ 138217 w 1403157"/>
              <a:gd name="connsiteY49" fmla="*/ 546797 h 855231"/>
              <a:gd name="connsiteX50" fmla="*/ 177567 w 1403157"/>
              <a:gd name="connsiteY50" fmla="*/ 549419 h 855231"/>
              <a:gd name="connsiteX51" fmla="*/ 178664 w 1403157"/>
              <a:gd name="connsiteY51" fmla="*/ 558263 h 855231"/>
              <a:gd name="connsiteX52" fmla="*/ 248847 w 1403157"/>
              <a:gd name="connsiteY52" fmla="*/ 593878 h 855231"/>
              <a:gd name="connsiteX53" fmla="*/ 190186 w 1403157"/>
              <a:gd name="connsiteY53" fmla="*/ 629493 h 855231"/>
              <a:gd name="connsiteX54" fmla="*/ 166619 w 1403157"/>
              <a:gd name="connsiteY54" fmla="*/ 653324 h 855231"/>
              <a:gd name="connsiteX55" fmla="*/ 213495 w 1403157"/>
              <a:gd name="connsiteY55" fmla="*/ 784001 h 855231"/>
              <a:gd name="connsiteX56" fmla="*/ 213495 w 1403157"/>
              <a:gd name="connsiteY56" fmla="*/ 855231 h 85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403157" h="855231">
                <a:moveTo>
                  <a:pt x="213495" y="855231"/>
                </a:moveTo>
                <a:cubicBezTo>
                  <a:pt x="354122" y="855231"/>
                  <a:pt x="506532" y="855231"/>
                  <a:pt x="647423" y="807568"/>
                </a:cubicBezTo>
                <a:cubicBezTo>
                  <a:pt x="764482" y="771953"/>
                  <a:pt x="906417" y="823020"/>
                  <a:pt x="1022428" y="783737"/>
                </a:cubicBezTo>
                <a:cubicBezTo>
                  <a:pt x="1057518" y="771953"/>
                  <a:pt x="1116178" y="819616"/>
                  <a:pt x="1139487" y="760169"/>
                </a:cubicBezTo>
                <a:cubicBezTo>
                  <a:pt x="1127701" y="760169"/>
                  <a:pt x="1116178" y="760169"/>
                  <a:pt x="1104395" y="760169"/>
                </a:cubicBezTo>
                <a:cubicBezTo>
                  <a:pt x="1139487" y="724554"/>
                  <a:pt x="1174838" y="760169"/>
                  <a:pt x="1209931" y="748386"/>
                </a:cubicBezTo>
                <a:cubicBezTo>
                  <a:pt x="1209931" y="724554"/>
                  <a:pt x="1209931" y="712507"/>
                  <a:pt x="1221715" y="700723"/>
                </a:cubicBezTo>
                <a:cubicBezTo>
                  <a:pt x="1198409" y="700723"/>
                  <a:pt x="1163316" y="712507"/>
                  <a:pt x="1139749" y="700723"/>
                </a:cubicBezTo>
                <a:lnTo>
                  <a:pt x="1139749" y="665369"/>
                </a:lnTo>
                <a:cubicBezTo>
                  <a:pt x="1163055" y="653324"/>
                  <a:pt x="1198147" y="677156"/>
                  <a:pt x="1221715" y="665369"/>
                </a:cubicBezTo>
                <a:cubicBezTo>
                  <a:pt x="1221715" y="653324"/>
                  <a:pt x="1221715" y="629493"/>
                  <a:pt x="1221715" y="617709"/>
                </a:cubicBezTo>
                <a:cubicBezTo>
                  <a:pt x="1221715" y="605926"/>
                  <a:pt x="1233237" y="605926"/>
                  <a:pt x="1245021" y="605926"/>
                </a:cubicBezTo>
                <a:cubicBezTo>
                  <a:pt x="1233237" y="605926"/>
                  <a:pt x="1209931" y="605926"/>
                  <a:pt x="1198147" y="605926"/>
                </a:cubicBezTo>
                <a:lnTo>
                  <a:pt x="1198147" y="592653"/>
                </a:lnTo>
                <a:lnTo>
                  <a:pt x="1226261" y="592084"/>
                </a:lnTo>
                <a:cubicBezTo>
                  <a:pt x="1277846" y="590018"/>
                  <a:pt x="1329292" y="586864"/>
                  <a:pt x="1380555" y="582412"/>
                </a:cubicBezTo>
                <a:cubicBezTo>
                  <a:pt x="1427431" y="570628"/>
                  <a:pt x="1392338" y="522968"/>
                  <a:pt x="1356985" y="487353"/>
                </a:cubicBezTo>
                <a:cubicBezTo>
                  <a:pt x="1368771" y="499137"/>
                  <a:pt x="1368771" y="463522"/>
                  <a:pt x="1380555" y="475567"/>
                </a:cubicBezTo>
                <a:cubicBezTo>
                  <a:pt x="1380555" y="439951"/>
                  <a:pt x="1356985" y="380508"/>
                  <a:pt x="1310111" y="368460"/>
                </a:cubicBezTo>
                <a:cubicBezTo>
                  <a:pt x="1321895" y="368460"/>
                  <a:pt x="1333417" y="368460"/>
                  <a:pt x="1345201" y="368460"/>
                </a:cubicBezTo>
                <a:cubicBezTo>
                  <a:pt x="1356985" y="356676"/>
                  <a:pt x="1345201" y="332845"/>
                  <a:pt x="1345201" y="309014"/>
                </a:cubicBezTo>
                <a:cubicBezTo>
                  <a:pt x="1333417" y="309014"/>
                  <a:pt x="1321633" y="309014"/>
                  <a:pt x="1321633" y="296969"/>
                </a:cubicBezTo>
                <a:cubicBezTo>
                  <a:pt x="1321633" y="285185"/>
                  <a:pt x="1321633" y="261354"/>
                  <a:pt x="1321633" y="249306"/>
                </a:cubicBezTo>
                <a:cubicBezTo>
                  <a:pt x="1333417" y="249306"/>
                  <a:pt x="1356723" y="249306"/>
                  <a:pt x="1368507" y="249306"/>
                </a:cubicBezTo>
                <a:cubicBezTo>
                  <a:pt x="1356723" y="249306"/>
                  <a:pt x="1345201" y="249306"/>
                  <a:pt x="1345201" y="237522"/>
                </a:cubicBezTo>
                <a:cubicBezTo>
                  <a:pt x="1345201" y="225738"/>
                  <a:pt x="1345201" y="201907"/>
                  <a:pt x="1345201" y="189862"/>
                </a:cubicBezTo>
                <a:cubicBezTo>
                  <a:pt x="1321633" y="178076"/>
                  <a:pt x="1286541" y="201907"/>
                  <a:pt x="1263235" y="189862"/>
                </a:cubicBezTo>
                <a:lnTo>
                  <a:pt x="1263235" y="154508"/>
                </a:lnTo>
                <a:cubicBezTo>
                  <a:pt x="1286802" y="142724"/>
                  <a:pt x="1321895" y="154508"/>
                  <a:pt x="1345201" y="154508"/>
                </a:cubicBezTo>
                <a:cubicBezTo>
                  <a:pt x="1333417" y="142724"/>
                  <a:pt x="1333417" y="130677"/>
                  <a:pt x="1333417" y="106845"/>
                </a:cubicBezTo>
                <a:cubicBezTo>
                  <a:pt x="1298324" y="95062"/>
                  <a:pt x="1262973" y="130677"/>
                  <a:pt x="1227881" y="95062"/>
                </a:cubicBezTo>
                <a:cubicBezTo>
                  <a:pt x="1239664" y="95062"/>
                  <a:pt x="1251187" y="95062"/>
                  <a:pt x="1262973" y="95062"/>
                </a:cubicBezTo>
                <a:cubicBezTo>
                  <a:pt x="1239664" y="35615"/>
                  <a:pt x="1181004" y="83278"/>
                  <a:pt x="1145914" y="71494"/>
                </a:cubicBezTo>
                <a:cubicBezTo>
                  <a:pt x="1029903" y="32211"/>
                  <a:pt x="887968" y="83278"/>
                  <a:pt x="770909" y="47663"/>
                </a:cubicBezTo>
                <a:cubicBezTo>
                  <a:pt x="630018" y="0"/>
                  <a:pt x="477608" y="0"/>
                  <a:pt x="336981" y="0"/>
                </a:cubicBezTo>
                <a:cubicBezTo>
                  <a:pt x="336981" y="23831"/>
                  <a:pt x="348765" y="59447"/>
                  <a:pt x="336981" y="71230"/>
                </a:cubicBezTo>
                <a:cubicBezTo>
                  <a:pt x="290105" y="106845"/>
                  <a:pt x="290105" y="154508"/>
                  <a:pt x="290105" y="201907"/>
                </a:cubicBezTo>
                <a:cubicBezTo>
                  <a:pt x="290105" y="225738"/>
                  <a:pt x="325195" y="201907"/>
                  <a:pt x="313672" y="225738"/>
                </a:cubicBezTo>
                <a:cubicBezTo>
                  <a:pt x="348765" y="225738"/>
                  <a:pt x="407425" y="237522"/>
                  <a:pt x="372333" y="261354"/>
                </a:cubicBezTo>
                <a:cubicBezTo>
                  <a:pt x="363495" y="279227"/>
                  <a:pt x="334917" y="270290"/>
                  <a:pt x="316320" y="279730"/>
                </a:cubicBezTo>
                <a:lnTo>
                  <a:pt x="308833" y="288839"/>
                </a:lnTo>
                <a:lnTo>
                  <a:pt x="14731" y="308435"/>
                </a:lnTo>
                <a:cubicBezTo>
                  <a:pt x="-8839" y="320219"/>
                  <a:pt x="2948" y="344050"/>
                  <a:pt x="2948" y="367879"/>
                </a:cubicBezTo>
                <a:cubicBezTo>
                  <a:pt x="49821" y="367879"/>
                  <a:pt x="96698" y="355834"/>
                  <a:pt x="131790" y="379665"/>
                </a:cubicBezTo>
                <a:cubicBezTo>
                  <a:pt x="143574" y="379665"/>
                  <a:pt x="120004" y="427325"/>
                  <a:pt x="131790" y="451157"/>
                </a:cubicBezTo>
                <a:cubicBezTo>
                  <a:pt x="143574" y="451157"/>
                  <a:pt x="166880" y="451157"/>
                  <a:pt x="178664" y="451157"/>
                </a:cubicBezTo>
                <a:cubicBezTo>
                  <a:pt x="181610" y="460126"/>
                  <a:pt x="182347" y="469078"/>
                  <a:pt x="181979" y="478019"/>
                </a:cubicBezTo>
                <a:lnTo>
                  <a:pt x="180528" y="489745"/>
                </a:lnTo>
                <a:lnTo>
                  <a:pt x="126434" y="487353"/>
                </a:lnTo>
                <a:cubicBezTo>
                  <a:pt x="126434" y="511182"/>
                  <a:pt x="114647" y="535013"/>
                  <a:pt x="138217" y="546797"/>
                </a:cubicBezTo>
                <a:lnTo>
                  <a:pt x="177567" y="549419"/>
                </a:lnTo>
                <a:lnTo>
                  <a:pt x="178664" y="558263"/>
                </a:lnTo>
                <a:cubicBezTo>
                  <a:pt x="190186" y="593878"/>
                  <a:pt x="237063" y="570047"/>
                  <a:pt x="248847" y="593878"/>
                </a:cubicBezTo>
                <a:cubicBezTo>
                  <a:pt x="283939" y="617709"/>
                  <a:pt x="225279" y="629493"/>
                  <a:pt x="190186" y="629493"/>
                </a:cubicBezTo>
                <a:cubicBezTo>
                  <a:pt x="201709" y="653324"/>
                  <a:pt x="166619" y="629493"/>
                  <a:pt x="166619" y="653324"/>
                </a:cubicBezTo>
                <a:cubicBezTo>
                  <a:pt x="166619" y="700723"/>
                  <a:pt x="166619" y="748386"/>
                  <a:pt x="213495" y="784001"/>
                </a:cubicBezTo>
                <a:cubicBezTo>
                  <a:pt x="225279" y="795784"/>
                  <a:pt x="213495" y="831400"/>
                  <a:pt x="213495" y="855231"/>
                </a:cubicBezTo>
                <a:close/>
              </a:path>
            </a:pathLst>
          </a:custGeom>
          <a:solidFill>
            <a:srgbClr val="5B9BD5">
              <a:lumMod val="7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11361088" y="90021"/>
            <a:ext cx="251672" cy="420628"/>
          </a:xfrm>
          <a:prstGeom prst="rect">
            <a:avLst/>
          </a:prstGeom>
          <a:noFill/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ru-RU" sz="23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  <a:cs typeface="Arial" panose="020B0604020202020204" pitchFamily="34" charset="0"/>
              </a:rPr>
              <a:pPr/>
              <a:t>4</a:t>
            </a:fld>
            <a:endParaRPr lang="ru-RU" sz="23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Scrip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3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duotone>
              <a:srgbClr val="5E9EE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181" y="3974893"/>
            <a:ext cx="3722180" cy="17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лилиния 9">
            <a:extLst>
              <a:ext uri="{FF2B5EF4-FFF2-40B4-BE49-F238E27FC236}">
                <a16:creationId xmlns:a16="http://schemas.microsoft.com/office/drawing/2014/main" xmlns="" id="{D03F10FB-824B-4F97-261C-A71D692C4FB6}"/>
              </a:ext>
            </a:extLst>
          </p:cNvPr>
          <p:cNvSpPr/>
          <p:nvPr/>
        </p:nvSpPr>
        <p:spPr>
          <a:xfrm flipV="1">
            <a:off x="10924109" y="83893"/>
            <a:ext cx="1140399" cy="502020"/>
          </a:xfrm>
          <a:custGeom>
            <a:avLst/>
            <a:gdLst>
              <a:gd name="connsiteX0" fmla="*/ 213495 w 1403157"/>
              <a:gd name="connsiteY0" fmla="*/ 855231 h 855231"/>
              <a:gd name="connsiteX1" fmla="*/ 647423 w 1403157"/>
              <a:gd name="connsiteY1" fmla="*/ 807568 h 855231"/>
              <a:gd name="connsiteX2" fmla="*/ 1022428 w 1403157"/>
              <a:gd name="connsiteY2" fmla="*/ 783737 h 855231"/>
              <a:gd name="connsiteX3" fmla="*/ 1139487 w 1403157"/>
              <a:gd name="connsiteY3" fmla="*/ 760169 h 855231"/>
              <a:gd name="connsiteX4" fmla="*/ 1104395 w 1403157"/>
              <a:gd name="connsiteY4" fmla="*/ 760169 h 855231"/>
              <a:gd name="connsiteX5" fmla="*/ 1209931 w 1403157"/>
              <a:gd name="connsiteY5" fmla="*/ 748386 h 855231"/>
              <a:gd name="connsiteX6" fmla="*/ 1221715 w 1403157"/>
              <a:gd name="connsiteY6" fmla="*/ 700723 h 855231"/>
              <a:gd name="connsiteX7" fmla="*/ 1139749 w 1403157"/>
              <a:gd name="connsiteY7" fmla="*/ 700723 h 855231"/>
              <a:gd name="connsiteX8" fmla="*/ 1139749 w 1403157"/>
              <a:gd name="connsiteY8" fmla="*/ 665369 h 855231"/>
              <a:gd name="connsiteX9" fmla="*/ 1221715 w 1403157"/>
              <a:gd name="connsiteY9" fmla="*/ 665369 h 855231"/>
              <a:gd name="connsiteX10" fmla="*/ 1221715 w 1403157"/>
              <a:gd name="connsiteY10" fmla="*/ 617709 h 855231"/>
              <a:gd name="connsiteX11" fmla="*/ 1245021 w 1403157"/>
              <a:gd name="connsiteY11" fmla="*/ 605926 h 855231"/>
              <a:gd name="connsiteX12" fmla="*/ 1198147 w 1403157"/>
              <a:gd name="connsiteY12" fmla="*/ 605926 h 855231"/>
              <a:gd name="connsiteX13" fmla="*/ 1198147 w 1403157"/>
              <a:gd name="connsiteY13" fmla="*/ 592653 h 855231"/>
              <a:gd name="connsiteX14" fmla="*/ 1226261 w 1403157"/>
              <a:gd name="connsiteY14" fmla="*/ 592084 h 855231"/>
              <a:gd name="connsiteX15" fmla="*/ 1380555 w 1403157"/>
              <a:gd name="connsiteY15" fmla="*/ 582412 h 855231"/>
              <a:gd name="connsiteX16" fmla="*/ 1356985 w 1403157"/>
              <a:gd name="connsiteY16" fmla="*/ 487353 h 855231"/>
              <a:gd name="connsiteX17" fmla="*/ 1380555 w 1403157"/>
              <a:gd name="connsiteY17" fmla="*/ 475567 h 855231"/>
              <a:gd name="connsiteX18" fmla="*/ 1310111 w 1403157"/>
              <a:gd name="connsiteY18" fmla="*/ 368460 h 855231"/>
              <a:gd name="connsiteX19" fmla="*/ 1345201 w 1403157"/>
              <a:gd name="connsiteY19" fmla="*/ 368460 h 855231"/>
              <a:gd name="connsiteX20" fmla="*/ 1345201 w 1403157"/>
              <a:gd name="connsiteY20" fmla="*/ 309014 h 855231"/>
              <a:gd name="connsiteX21" fmla="*/ 1321633 w 1403157"/>
              <a:gd name="connsiteY21" fmla="*/ 296969 h 855231"/>
              <a:gd name="connsiteX22" fmla="*/ 1321633 w 1403157"/>
              <a:gd name="connsiteY22" fmla="*/ 249306 h 855231"/>
              <a:gd name="connsiteX23" fmla="*/ 1368507 w 1403157"/>
              <a:gd name="connsiteY23" fmla="*/ 249306 h 855231"/>
              <a:gd name="connsiteX24" fmla="*/ 1345201 w 1403157"/>
              <a:gd name="connsiteY24" fmla="*/ 237522 h 855231"/>
              <a:gd name="connsiteX25" fmla="*/ 1345201 w 1403157"/>
              <a:gd name="connsiteY25" fmla="*/ 189862 h 855231"/>
              <a:gd name="connsiteX26" fmla="*/ 1263235 w 1403157"/>
              <a:gd name="connsiteY26" fmla="*/ 189862 h 855231"/>
              <a:gd name="connsiteX27" fmla="*/ 1263235 w 1403157"/>
              <a:gd name="connsiteY27" fmla="*/ 154508 h 855231"/>
              <a:gd name="connsiteX28" fmla="*/ 1345201 w 1403157"/>
              <a:gd name="connsiteY28" fmla="*/ 154508 h 855231"/>
              <a:gd name="connsiteX29" fmla="*/ 1333417 w 1403157"/>
              <a:gd name="connsiteY29" fmla="*/ 106845 h 855231"/>
              <a:gd name="connsiteX30" fmla="*/ 1227881 w 1403157"/>
              <a:gd name="connsiteY30" fmla="*/ 95062 h 855231"/>
              <a:gd name="connsiteX31" fmla="*/ 1262973 w 1403157"/>
              <a:gd name="connsiteY31" fmla="*/ 95062 h 855231"/>
              <a:gd name="connsiteX32" fmla="*/ 1145914 w 1403157"/>
              <a:gd name="connsiteY32" fmla="*/ 71494 h 855231"/>
              <a:gd name="connsiteX33" fmla="*/ 770909 w 1403157"/>
              <a:gd name="connsiteY33" fmla="*/ 47663 h 855231"/>
              <a:gd name="connsiteX34" fmla="*/ 336981 w 1403157"/>
              <a:gd name="connsiteY34" fmla="*/ 0 h 855231"/>
              <a:gd name="connsiteX35" fmla="*/ 336981 w 1403157"/>
              <a:gd name="connsiteY35" fmla="*/ 71230 h 855231"/>
              <a:gd name="connsiteX36" fmla="*/ 290105 w 1403157"/>
              <a:gd name="connsiteY36" fmla="*/ 201907 h 855231"/>
              <a:gd name="connsiteX37" fmla="*/ 313672 w 1403157"/>
              <a:gd name="connsiteY37" fmla="*/ 225738 h 855231"/>
              <a:gd name="connsiteX38" fmla="*/ 372333 w 1403157"/>
              <a:gd name="connsiteY38" fmla="*/ 261354 h 855231"/>
              <a:gd name="connsiteX39" fmla="*/ 316320 w 1403157"/>
              <a:gd name="connsiteY39" fmla="*/ 279730 h 855231"/>
              <a:gd name="connsiteX40" fmla="*/ 308833 w 1403157"/>
              <a:gd name="connsiteY40" fmla="*/ 288839 h 855231"/>
              <a:gd name="connsiteX41" fmla="*/ 14731 w 1403157"/>
              <a:gd name="connsiteY41" fmla="*/ 308435 h 855231"/>
              <a:gd name="connsiteX42" fmla="*/ 2948 w 1403157"/>
              <a:gd name="connsiteY42" fmla="*/ 367879 h 855231"/>
              <a:gd name="connsiteX43" fmla="*/ 131790 w 1403157"/>
              <a:gd name="connsiteY43" fmla="*/ 379665 h 855231"/>
              <a:gd name="connsiteX44" fmla="*/ 131790 w 1403157"/>
              <a:gd name="connsiteY44" fmla="*/ 451157 h 855231"/>
              <a:gd name="connsiteX45" fmla="*/ 178664 w 1403157"/>
              <a:gd name="connsiteY45" fmla="*/ 451157 h 855231"/>
              <a:gd name="connsiteX46" fmla="*/ 181979 w 1403157"/>
              <a:gd name="connsiteY46" fmla="*/ 478019 h 855231"/>
              <a:gd name="connsiteX47" fmla="*/ 180528 w 1403157"/>
              <a:gd name="connsiteY47" fmla="*/ 489745 h 855231"/>
              <a:gd name="connsiteX48" fmla="*/ 126434 w 1403157"/>
              <a:gd name="connsiteY48" fmla="*/ 487353 h 855231"/>
              <a:gd name="connsiteX49" fmla="*/ 138217 w 1403157"/>
              <a:gd name="connsiteY49" fmla="*/ 546797 h 855231"/>
              <a:gd name="connsiteX50" fmla="*/ 177567 w 1403157"/>
              <a:gd name="connsiteY50" fmla="*/ 549419 h 855231"/>
              <a:gd name="connsiteX51" fmla="*/ 178664 w 1403157"/>
              <a:gd name="connsiteY51" fmla="*/ 558263 h 855231"/>
              <a:gd name="connsiteX52" fmla="*/ 248847 w 1403157"/>
              <a:gd name="connsiteY52" fmla="*/ 593878 h 855231"/>
              <a:gd name="connsiteX53" fmla="*/ 190186 w 1403157"/>
              <a:gd name="connsiteY53" fmla="*/ 629493 h 855231"/>
              <a:gd name="connsiteX54" fmla="*/ 166619 w 1403157"/>
              <a:gd name="connsiteY54" fmla="*/ 653324 h 855231"/>
              <a:gd name="connsiteX55" fmla="*/ 213495 w 1403157"/>
              <a:gd name="connsiteY55" fmla="*/ 784001 h 855231"/>
              <a:gd name="connsiteX56" fmla="*/ 213495 w 1403157"/>
              <a:gd name="connsiteY56" fmla="*/ 855231 h 85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403157" h="855231">
                <a:moveTo>
                  <a:pt x="213495" y="855231"/>
                </a:moveTo>
                <a:cubicBezTo>
                  <a:pt x="354122" y="855231"/>
                  <a:pt x="506532" y="855231"/>
                  <a:pt x="647423" y="807568"/>
                </a:cubicBezTo>
                <a:cubicBezTo>
                  <a:pt x="764482" y="771953"/>
                  <a:pt x="906417" y="823020"/>
                  <a:pt x="1022428" y="783737"/>
                </a:cubicBezTo>
                <a:cubicBezTo>
                  <a:pt x="1057518" y="771953"/>
                  <a:pt x="1116178" y="819616"/>
                  <a:pt x="1139487" y="760169"/>
                </a:cubicBezTo>
                <a:cubicBezTo>
                  <a:pt x="1127701" y="760169"/>
                  <a:pt x="1116178" y="760169"/>
                  <a:pt x="1104395" y="760169"/>
                </a:cubicBezTo>
                <a:cubicBezTo>
                  <a:pt x="1139487" y="724554"/>
                  <a:pt x="1174838" y="760169"/>
                  <a:pt x="1209931" y="748386"/>
                </a:cubicBezTo>
                <a:cubicBezTo>
                  <a:pt x="1209931" y="724554"/>
                  <a:pt x="1209931" y="712507"/>
                  <a:pt x="1221715" y="700723"/>
                </a:cubicBezTo>
                <a:cubicBezTo>
                  <a:pt x="1198409" y="700723"/>
                  <a:pt x="1163316" y="712507"/>
                  <a:pt x="1139749" y="700723"/>
                </a:cubicBezTo>
                <a:lnTo>
                  <a:pt x="1139749" y="665369"/>
                </a:lnTo>
                <a:cubicBezTo>
                  <a:pt x="1163055" y="653324"/>
                  <a:pt x="1198147" y="677156"/>
                  <a:pt x="1221715" y="665369"/>
                </a:cubicBezTo>
                <a:cubicBezTo>
                  <a:pt x="1221715" y="653324"/>
                  <a:pt x="1221715" y="629493"/>
                  <a:pt x="1221715" y="617709"/>
                </a:cubicBezTo>
                <a:cubicBezTo>
                  <a:pt x="1221715" y="605926"/>
                  <a:pt x="1233237" y="605926"/>
                  <a:pt x="1245021" y="605926"/>
                </a:cubicBezTo>
                <a:cubicBezTo>
                  <a:pt x="1233237" y="605926"/>
                  <a:pt x="1209931" y="605926"/>
                  <a:pt x="1198147" y="605926"/>
                </a:cubicBezTo>
                <a:lnTo>
                  <a:pt x="1198147" y="592653"/>
                </a:lnTo>
                <a:lnTo>
                  <a:pt x="1226261" y="592084"/>
                </a:lnTo>
                <a:cubicBezTo>
                  <a:pt x="1277846" y="590018"/>
                  <a:pt x="1329292" y="586864"/>
                  <a:pt x="1380555" y="582412"/>
                </a:cubicBezTo>
                <a:cubicBezTo>
                  <a:pt x="1427431" y="570628"/>
                  <a:pt x="1392338" y="522968"/>
                  <a:pt x="1356985" y="487353"/>
                </a:cubicBezTo>
                <a:cubicBezTo>
                  <a:pt x="1368771" y="499137"/>
                  <a:pt x="1368771" y="463522"/>
                  <a:pt x="1380555" y="475567"/>
                </a:cubicBezTo>
                <a:cubicBezTo>
                  <a:pt x="1380555" y="439951"/>
                  <a:pt x="1356985" y="380508"/>
                  <a:pt x="1310111" y="368460"/>
                </a:cubicBezTo>
                <a:cubicBezTo>
                  <a:pt x="1321895" y="368460"/>
                  <a:pt x="1333417" y="368460"/>
                  <a:pt x="1345201" y="368460"/>
                </a:cubicBezTo>
                <a:cubicBezTo>
                  <a:pt x="1356985" y="356676"/>
                  <a:pt x="1345201" y="332845"/>
                  <a:pt x="1345201" y="309014"/>
                </a:cubicBezTo>
                <a:cubicBezTo>
                  <a:pt x="1333417" y="309014"/>
                  <a:pt x="1321633" y="309014"/>
                  <a:pt x="1321633" y="296969"/>
                </a:cubicBezTo>
                <a:cubicBezTo>
                  <a:pt x="1321633" y="285185"/>
                  <a:pt x="1321633" y="261354"/>
                  <a:pt x="1321633" y="249306"/>
                </a:cubicBezTo>
                <a:cubicBezTo>
                  <a:pt x="1333417" y="249306"/>
                  <a:pt x="1356723" y="249306"/>
                  <a:pt x="1368507" y="249306"/>
                </a:cubicBezTo>
                <a:cubicBezTo>
                  <a:pt x="1356723" y="249306"/>
                  <a:pt x="1345201" y="249306"/>
                  <a:pt x="1345201" y="237522"/>
                </a:cubicBezTo>
                <a:cubicBezTo>
                  <a:pt x="1345201" y="225738"/>
                  <a:pt x="1345201" y="201907"/>
                  <a:pt x="1345201" y="189862"/>
                </a:cubicBezTo>
                <a:cubicBezTo>
                  <a:pt x="1321633" y="178076"/>
                  <a:pt x="1286541" y="201907"/>
                  <a:pt x="1263235" y="189862"/>
                </a:cubicBezTo>
                <a:lnTo>
                  <a:pt x="1263235" y="154508"/>
                </a:lnTo>
                <a:cubicBezTo>
                  <a:pt x="1286802" y="142724"/>
                  <a:pt x="1321895" y="154508"/>
                  <a:pt x="1345201" y="154508"/>
                </a:cubicBezTo>
                <a:cubicBezTo>
                  <a:pt x="1333417" y="142724"/>
                  <a:pt x="1333417" y="130677"/>
                  <a:pt x="1333417" y="106845"/>
                </a:cubicBezTo>
                <a:cubicBezTo>
                  <a:pt x="1298324" y="95062"/>
                  <a:pt x="1262973" y="130677"/>
                  <a:pt x="1227881" y="95062"/>
                </a:cubicBezTo>
                <a:cubicBezTo>
                  <a:pt x="1239664" y="95062"/>
                  <a:pt x="1251187" y="95062"/>
                  <a:pt x="1262973" y="95062"/>
                </a:cubicBezTo>
                <a:cubicBezTo>
                  <a:pt x="1239664" y="35615"/>
                  <a:pt x="1181004" y="83278"/>
                  <a:pt x="1145914" y="71494"/>
                </a:cubicBezTo>
                <a:cubicBezTo>
                  <a:pt x="1029903" y="32211"/>
                  <a:pt x="887968" y="83278"/>
                  <a:pt x="770909" y="47663"/>
                </a:cubicBezTo>
                <a:cubicBezTo>
                  <a:pt x="630018" y="0"/>
                  <a:pt x="477608" y="0"/>
                  <a:pt x="336981" y="0"/>
                </a:cubicBezTo>
                <a:cubicBezTo>
                  <a:pt x="336981" y="23831"/>
                  <a:pt x="348765" y="59447"/>
                  <a:pt x="336981" y="71230"/>
                </a:cubicBezTo>
                <a:cubicBezTo>
                  <a:pt x="290105" y="106845"/>
                  <a:pt x="290105" y="154508"/>
                  <a:pt x="290105" y="201907"/>
                </a:cubicBezTo>
                <a:cubicBezTo>
                  <a:pt x="290105" y="225738"/>
                  <a:pt x="325195" y="201907"/>
                  <a:pt x="313672" y="225738"/>
                </a:cubicBezTo>
                <a:cubicBezTo>
                  <a:pt x="348765" y="225738"/>
                  <a:pt x="407425" y="237522"/>
                  <a:pt x="372333" y="261354"/>
                </a:cubicBezTo>
                <a:cubicBezTo>
                  <a:pt x="363495" y="279227"/>
                  <a:pt x="334917" y="270290"/>
                  <a:pt x="316320" y="279730"/>
                </a:cubicBezTo>
                <a:lnTo>
                  <a:pt x="308833" y="288839"/>
                </a:lnTo>
                <a:lnTo>
                  <a:pt x="14731" y="308435"/>
                </a:lnTo>
                <a:cubicBezTo>
                  <a:pt x="-8839" y="320219"/>
                  <a:pt x="2948" y="344050"/>
                  <a:pt x="2948" y="367879"/>
                </a:cubicBezTo>
                <a:cubicBezTo>
                  <a:pt x="49821" y="367879"/>
                  <a:pt x="96698" y="355834"/>
                  <a:pt x="131790" y="379665"/>
                </a:cubicBezTo>
                <a:cubicBezTo>
                  <a:pt x="143574" y="379665"/>
                  <a:pt x="120004" y="427325"/>
                  <a:pt x="131790" y="451157"/>
                </a:cubicBezTo>
                <a:cubicBezTo>
                  <a:pt x="143574" y="451157"/>
                  <a:pt x="166880" y="451157"/>
                  <a:pt x="178664" y="451157"/>
                </a:cubicBezTo>
                <a:cubicBezTo>
                  <a:pt x="181610" y="460126"/>
                  <a:pt x="182347" y="469078"/>
                  <a:pt x="181979" y="478019"/>
                </a:cubicBezTo>
                <a:lnTo>
                  <a:pt x="180528" y="489745"/>
                </a:lnTo>
                <a:lnTo>
                  <a:pt x="126434" y="487353"/>
                </a:lnTo>
                <a:cubicBezTo>
                  <a:pt x="126434" y="511182"/>
                  <a:pt x="114647" y="535013"/>
                  <a:pt x="138217" y="546797"/>
                </a:cubicBezTo>
                <a:lnTo>
                  <a:pt x="177567" y="549419"/>
                </a:lnTo>
                <a:lnTo>
                  <a:pt x="178664" y="558263"/>
                </a:lnTo>
                <a:cubicBezTo>
                  <a:pt x="190186" y="593878"/>
                  <a:pt x="237063" y="570047"/>
                  <a:pt x="248847" y="593878"/>
                </a:cubicBezTo>
                <a:cubicBezTo>
                  <a:pt x="283939" y="617709"/>
                  <a:pt x="225279" y="629493"/>
                  <a:pt x="190186" y="629493"/>
                </a:cubicBezTo>
                <a:cubicBezTo>
                  <a:pt x="201709" y="653324"/>
                  <a:pt x="166619" y="629493"/>
                  <a:pt x="166619" y="653324"/>
                </a:cubicBezTo>
                <a:cubicBezTo>
                  <a:pt x="166619" y="700723"/>
                  <a:pt x="166619" y="748386"/>
                  <a:pt x="213495" y="784001"/>
                </a:cubicBezTo>
                <a:cubicBezTo>
                  <a:pt x="225279" y="795784"/>
                  <a:pt x="213495" y="831400"/>
                  <a:pt x="213495" y="855231"/>
                </a:cubicBezTo>
                <a:close/>
              </a:path>
            </a:pathLst>
          </a:custGeom>
          <a:solidFill>
            <a:srgbClr val="5B9BD5">
              <a:lumMod val="7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xmlns="" id="{9F1FB4A2-4F1B-10DA-2A86-E54B35741BB2}"/>
              </a:ext>
            </a:extLst>
          </p:cNvPr>
          <p:cNvSpPr txBox="1">
            <a:spLocks/>
          </p:cNvSpPr>
          <p:nvPr/>
        </p:nvSpPr>
        <p:spPr>
          <a:xfrm>
            <a:off x="11411199" y="139040"/>
            <a:ext cx="291747" cy="405239"/>
          </a:xfrm>
          <a:prstGeom prst="rect">
            <a:avLst/>
          </a:prstGeom>
          <a:noFill/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ru-RU" sz="23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  <a:cs typeface="Arial" panose="020B0604020202020204" pitchFamily="34" charset="0"/>
              </a:rPr>
              <a:pPr/>
              <a:t>5</a:t>
            </a:fld>
            <a:endParaRPr lang="ru-RU" sz="23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Scrip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xmlns="" id="{D67E326D-70B9-394C-97BE-877943577E38}"/>
              </a:ext>
            </a:extLst>
          </p:cNvPr>
          <p:cNvSpPr/>
          <p:nvPr/>
        </p:nvSpPr>
        <p:spPr>
          <a:xfrm>
            <a:off x="5571685" y="544278"/>
            <a:ext cx="4356782" cy="2839001"/>
          </a:xfrm>
          <a:custGeom>
            <a:avLst/>
            <a:gdLst>
              <a:gd name="connsiteX0" fmla="*/ 959584 w 6003483"/>
              <a:gd name="connsiteY0" fmla="*/ 5153137 h 5721154"/>
              <a:gd name="connsiteX1" fmla="*/ 962120 w 6003483"/>
              <a:gd name="connsiteY1" fmla="*/ 5158093 h 5721154"/>
              <a:gd name="connsiteX2" fmla="*/ 956924 w 6003483"/>
              <a:gd name="connsiteY2" fmla="*/ 5176631 h 5721154"/>
              <a:gd name="connsiteX3" fmla="*/ 949254 w 6003483"/>
              <a:gd name="connsiteY3" fmla="*/ 5174829 h 5721154"/>
              <a:gd name="connsiteX4" fmla="*/ 954450 w 6003483"/>
              <a:gd name="connsiteY4" fmla="*/ 5156291 h 5721154"/>
              <a:gd name="connsiteX5" fmla="*/ 959584 w 6003483"/>
              <a:gd name="connsiteY5" fmla="*/ 5153137 h 5721154"/>
              <a:gd name="connsiteX6" fmla="*/ 2396188 w 6003483"/>
              <a:gd name="connsiteY6" fmla="*/ 5255044 h 5721154"/>
              <a:gd name="connsiteX7" fmla="*/ 2398724 w 6003483"/>
              <a:gd name="connsiteY7" fmla="*/ 5260001 h 5721154"/>
              <a:gd name="connsiteX8" fmla="*/ 2393528 w 6003483"/>
              <a:gd name="connsiteY8" fmla="*/ 5278539 h 5721154"/>
              <a:gd name="connsiteX9" fmla="*/ 2385858 w 6003483"/>
              <a:gd name="connsiteY9" fmla="*/ 5276737 h 5721154"/>
              <a:gd name="connsiteX10" fmla="*/ 2391054 w 6003483"/>
              <a:gd name="connsiteY10" fmla="*/ 5258198 h 5721154"/>
              <a:gd name="connsiteX11" fmla="*/ 2396188 w 6003483"/>
              <a:gd name="connsiteY11" fmla="*/ 5255044 h 5721154"/>
              <a:gd name="connsiteX12" fmla="*/ 1536703 w 6003483"/>
              <a:gd name="connsiteY12" fmla="*/ 5082428 h 5721154"/>
              <a:gd name="connsiteX13" fmla="*/ 1539115 w 6003483"/>
              <a:gd name="connsiteY13" fmla="*/ 5087029 h 5721154"/>
              <a:gd name="connsiteX14" fmla="*/ 1534414 w 6003483"/>
              <a:gd name="connsiteY14" fmla="*/ 5102478 h 5721154"/>
              <a:gd name="connsiteX15" fmla="*/ 1526991 w 6003483"/>
              <a:gd name="connsiteY15" fmla="*/ 5100419 h 5721154"/>
              <a:gd name="connsiteX16" fmla="*/ 1531692 w 6003483"/>
              <a:gd name="connsiteY16" fmla="*/ 5084970 h 5721154"/>
              <a:gd name="connsiteX17" fmla="*/ 1536703 w 6003483"/>
              <a:gd name="connsiteY17" fmla="*/ 5082428 h 5721154"/>
              <a:gd name="connsiteX18" fmla="*/ 2973307 w 6003483"/>
              <a:gd name="connsiteY18" fmla="*/ 5184336 h 5721154"/>
              <a:gd name="connsiteX19" fmla="*/ 2975719 w 6003483"/>
              <a:gd name="connsiteY19" fmla="*/ 5188937 h 5721154"/>
              <a:gd name="connsiteX20" fmla="*/ 2971018 w 6003483"/>
              <a:gd name="connsiteY20" fmla="*/ 5204385 h 5721154"/>
              <a:gd name="connsiteX21" fmla="*/ 2963595 w 6003483"/>
              <a:gd name="connsiteY21" fmla="*/ 5202326 h 5721154"/>
              <a:gd name="connsiteX22" fmla="*/ 2968296 w 6003483"/>
              <a:gd name="connsiteY22" fmla="*/ 5186878 h 5721154"/>
              <a:gd name="connsiteX23" fmla="*/ 2973307 w 6003483"/>
              <a:gd name="connsiteY23" fmla="*/ 5184336 h 5721154"/>
              <a:gd name="connsiteX24" fmla="*/ 2021706 w 6003483"/>
              <a:gd name="connsiteY24" fmla="*/ 5058069 h 5721154"/>
              <a:gd name="connsiteX25" fmla="*/ 2024242 w 6003483"/>
              <a:gd name="connsiteY25" fmla="*/ 5063026 h 5721154"/>
              <a:gd name="connsiteX26" fmla="*/ 2019046 w 6003483"/>
              <a:gd name="connsiteY26" fmla="*/ 5081564 h 5721154"/>
              <a:gd name="connsiteX27" fmla="*/ 2011376 w 6003483"/>
              <a:gd name="connsiteY27" fmla="*/ 5079762 h 5721154"/>
              <a:gd name="connsiteX28" fmla="*/ 2016572 w 6003483"/>
              <a:gd name="connsiteY28" fmla="*/ 5061224 h 5721154"/>
              <a:gd name="connsiteX29" fmla="*/ 2021706 w 6003483"/>
              <a:gd name="connsiteY29" fmla="*/ 5058069 h 5721154"/>
              <a:gd name="connsiteX30" fmla="*/ 217943 w 6003483"/>
              <a:gd name="connsiteY30" fmla="*/ 4905435 h 5721154"/>
              <a:gd name="connsiteX31" fmla="*/ 220479 w 6003483"/>
              <a:gd name="connsiteY31" fmla="*/ 4910391 h 5721154"/>
              <a:gd name="connsiteX32" fmla="*/ 215284 w 6003483"/>
              <a:gd name="connsiteY32" fmla="*/ 4928930 h 5721154"/>
              <a:gd name="connsiteX33" fmla="*/ 207614 w 6003483"/>
              <a:gd name="connsiteY33" fmla="*/ 4927127 h 5721154"/>
              <a:gd name="connsiteX34" fmla="*/ 212809 w 6003483"/>
              <a:gd name="connsiteY34" fmla="*/ 4908589 h 5721154"/>
              <a:gd name="connsiteX35" fmla="*/ 217943 w 6003483"/>
              <a:gd name="connsiteY35" fmla="*/ 4905435 h 5721154"/>
              <a:gd name="connsiteX36" fmla="*/ 795062 w 6003483"/>
              <a:gd name="connsiteY36" fmla="*/ 4834726 h 5721154"/>
              <a:gd name="connsiteX37" fmla="*/ 797475 w 6003483"/>
              <a:gd name="connsiteY37" fmla="*/ 4839327 h 5721154"/>
              <a:gd name="connsiteX38" fmla="*/ 792774 w 6003483"/>
              <a:gd name="connsiteY38" fmla="*/ 4854776 h 5721154"/>
              <a:gd name="connsiteX39" fmla="*/ 785351 w 6003483"/>
              <a:gd name="connsiteY39" fmla="*/ 4852717 h 5721154"/>
              <a:gd name="connsiteX40" fmla="*/ 790052 w 6003483"/>
              <a:gd name="connsiteY40" fmla="*/ 4837269 h 5721154"/>
              <a:gd name="connsiteX41" fmla="*/ 795062 w 6003483"/>
              <a:gd name="connsiteY41" fmla="*/ 4834726 h 5721154"/>
              <a:gd name="connsiteX42" fmla="*/ 2398509 w 6003483"/>
              <a:gd name="connsiteY42" fmla="*/ 4893902 h 5721154"/>
              <a:gd name="connsiteX43" fmla="*/ 2398438 w 6003483"/>
              <a:gd name="connsiteY43" fmla="*/ 4894194 h 5721154"/>
              <a:gd name="connsiteX44" fmla="*/ 2383826 w 6003483"/>
              <a:gd name="connsiteY44" fmla="*/ 4960864 h 5721154"/>
              <a:gd name="connsiteX45" fmla="*/ 2387837 w 6003483"/>
              <a:gd name="connsiteY45" fmla="*/ 4946653 h 5721154"/>
              <a:gd name="connsiteX46" fmla="*/ 2396497 w 6003483"/>
              <a:gd name="connsiteY46" fmla="*/ 4911637 h 5721154"/>
              <a:gd name="connsiteX47" fmla="*/ 2972328 w 6003483"/>
              <a:gd name="connsiteY47" fmla="*/ 4861426 h 5721154"/>
              <a:gd name="connsiteX48" fmla="*/ 2947090 w 6003483"/>
              <a:gd name="connsiteY48" fmla="*/ 4962928 h 5721154"/>
              <a:gd name="connsiteX49" fmla="*/ 2961369 w 6003483"/>
              <a:gd name="connsiteY49" fmla="*/ 4917044 h 5721154"/>
              <a:gd name="connsiteX50" fmla="*/ 2969534 w 6003483"/>
              <a:gd name="connsiteY50" fmla="*/ 4887177 h 5721154"/>
              <a:gd name="connsiteX51" fmla="*/ 2075447 w 6003483"/>
              <a:gd name="connsiteY51" fmla="*/ 4279842 h 5721154"/>
              <a:gd name="connsiteX52" fmla="*/ 2055615 w 6003483"/>
              <a:gd name="connsiteY52" fmla="*/ 4321653 h 5721154"/>
              <a:gd name="connsiteX53" fmla="*/ 2036176 w 6003483"/>
              <a:gd name="connsiteY53" fmla="*/ 4360873 h 5721154"/>
              <a:gd name="connsiteX54" fmla="*/ 2021435 w 6003483"/>
              <a:gd name="connsiteY54" fmla="*/ 4421654 h 5721154"/>
              <a:gd name="connsiteX55" fmla="*/ 2012527 w 6003483"/>
              <a:gd name="connsiteY55" fmla="*/ 4434786 h 5721154"/>
              <a:gd name="connsiteX56" fmla="*/ 2009805 w 6003483"/>
              <a:gd name="connsiteY56" fmla="*/ 4420624 h 5721154"/>
              <a:gd name="connsiteX57" fmla="*/ 2012660 w 6003483"/>
              <a:gd name="connsiteY57" fmla="*/ 4408317 h 5721154"/>
              <a:gd name="connsiteX58" fmla="*/ 1940934 w 6003483"/>
              <a:gd name="connsiteY58" fmla="*/ 4553027 h 5721154"/>
              <a:gd name="connsiteX59" fmla="*/ 1940929 w 6003483"/>
              <a:gd name="connsiteY59" fmla="*/ 4553036 h 5721154"/>
              <a:gd name="connsiteX60" fmla="*/ 1938385 w 6003483"/>
              <a:gd name="connsiteY60" fmla="*/ 4564039 h 5721154"/>
              <a:gd name="connsiteX61" fmla="*/ 1913643 w 6003483"/>
              <a:gd name="connsiteY61" fmla="*/ 4680160 h 5721154"/>
              <a:gd name="connsiteX62" fmla="*/ 1904304 w 6003483"/>
              <a:gd name="connsiteY62" fmla="*/ 4721139 h 5721154"/>
              <a:gd name="connsiteX63" fmla="*/ 1952629 w 6003483"/>
              <a:gd name="connsiteY63" fmla="*/ 4585477 h 5721154"/>
              <a:gd name="connsiteX64" fmla="*/ 2023922 w 6003483"/>
              <a:gd name="connsiteY64" fmla="*/ 4420664 h 5721154"/>
              <a:gd name="connsiteX65" fmla="*/ 2029964 w 6003483"/>
              <a:gd name="connsiteY65" fmla="*/ 4408903 h 5721154"/>
              <a:gd name="connsiteX66" fmla="*/ 1032798 w 6003483"/>
              <a:gd name="connsiteY66" fmla="*/ 4155227 h 5721154"/>
              <a:gd name="connsiteX67" fmla="*/ 1030062 w 6003483"/>
              <a:gd name="connsiteY67" fmla="*/ 4156928 h 5721154"/>
              <a:gd name="connsiteX68" fmla="*/ 1023092 w 6003483"/>
              <a:gd name="connsiteY68" fmla="*/ 4170998 h 5721154"/>
              <a:gd name="connsiteX69" fmla="*/ 995615 w 6003483"/>
              <a:gd name="connsiteY69" fmla="*/ 4239989 h 5721154"/>
              <a:gd name="connsiteX70" fmla="*/ 906105 w 6003483"/>
              <a:gd name="connsiteY70" fmla="*/ 4531378 h 5721154"/>
              <a:gd name="connsiteX71" fmla="*/ 902985 w 6003483"/>
              <a:gd name="connsiteY71" fmla="*/ 4543501 h 5721154"/>
              <a:gd name="connsiteX72" fmla="*/ 876356 w 6003483"/>
              <a:gd name="connsiteY72" fmla="*/ 4658704 h 5721154"/>
              <a:gd name="connsiteX73" fmla="*/ 947909 w 6003483"/>
              <a:gd name="connsiteY73" fmla="*/ 4470624 h 5721154"/>
              <a:gd name="connsiteX74" fmla="*/ 976629 w 6003483"/>
              <a:gd name="connsiteY74" fmla="*/ 4390926 h 5721154"/>
              <a:gd name="connsiteX75" fmla="*/ 989498 w 6003483"/>
              <a:gd name="connsiteY75" fmla="*/ 4335459 h 5721154"/>
              <a:gd name="connsiteX76" fmla="*/ 1032798 w 6003483"/>
              <a:gd name="connsiteY76" fmla="*/ 4155227 h 5721154"/>
              <a:gd name="connsiteX77" fmla="*/ 1057608 w 6003483"/>
              <a:gd name="connsiteY77" fmla="*/ 4149190 h 5721154"/>
              <a:gd name="connsiteX78" fmla="*/ 1054720 w 6003483"/>
              <a:gd name="connsiteY78" fmla="*/ 4150725 h 5721154"/>
              <a:gd name="connsiteX79" fmla="*/ 1047810 w 6003483"/>
              <a:gd name="connsiteY79" fmla="*/ 4151822 h 5721154"/>
              <a:gd name="connsiteX80" fmla="*/ 1015123 w 6003483"/>
              <a:gd name="connsiteY80" fmla="*/ 4286602 h 5721154"/>
              <a:gd name="connsiteX81" fmla="*/ 1045835 w 6003483"/>
              <a:gd name="connsiteY81" fmla="*/ 4212187 h 5721154"/>
              <a:gd name="connsiteX82" fmla="*/ 299977 w 6003483"/>
              <a:gd name="connsiteY82" fmla="*/ 3872908 h 5721154"/>
              <a:gd name="connsiteX83" fmla="*/ 294230 w 6003483"/>
              <a:gd name="connsiteY83" fmla="*/ 3886063 h 5721154"/>
              <a:gd name="connsiteX84" fmla="*/ 295858 w 6003483"/>
              <a:gd name="connsiteY84" fmla="*/ 3888987 h 5721154"/>
              <a:gd name="connsiteX85" fmla="*/ 3880398 w 6003483"/>
              <a:gd name="connsiteY85" fmla="*/ 4066765 h 5721154"/>
              <a:gd name="connsiteX86" fmla="*/ 3885254 w 6003483"/>
              <a:gd name="connsiteY86" fmla="*/ 4067119 h 5721154"/>
              <a:gd name="connsiteX87" fmla="*/ 3882284 w 6003483"/>
              <a:gd name="connsiteY87" fmla="*/ 4080250 h 5721154"/>
              <a:gd name="connsiteX88" fmla="*/ 3574983 w 6003483"/>
              <a:gd name="connsiteY88" fmla="*/ 4528772 h 5721154"/>
              <a:gd name="connsiteX89" fmla="*/ 3565333 w 6003483"/>
              <a:gd name="connsiteY89" fmla="*/ 4534951 h 5721154"/>
              <a:gd name="connsiteX90" fmla="*/ 3565333 w 6003483"/>
              <a:gd name="connsiteY90" fmla="*/ 4521820 h 5721154"/>
              <a:gd name="connsiteX91" fmla="*/ 3874615 w 6003483"/>
              <a:gd name="connsiteY91" fmla="*/ 4071239 h 5721154"/>
              <a:gd name="connsiteX92" fmla="*/ 3880398 w 6003483"/>
              <a:gd name="connsiteY92" fmla="*/ 4066765 h 5721154"/>
              <a:gd name="connsiteX93" fmla="*/ 1664254 w 6003483"/>
              <a:gd name="connsiteY93" fmla="*/ 3892002 h 5721154"/>
              <a:gd name="connsiteX94" fmla="*/ 1628683 w 6003483"/>
              <a:gd name="connsiteY94" fmla="*/ 3945643 h 5721154"/>
              <a:gd name="connsiteX95" fmla="*/ 1606427 w 6003483"/>
              <a:gd name="connsiteY95" fmla="*/ 3996478 h 5721154"/>
              <a:gd name="connsiteX96" fmla="*/ 1620766 w 6003483"/>
              <a:gd name="connsiteY96" fmla="*/ 3974995 h 5721154"/>
              <a:gd name="connsiteX97" fmla="*/ 1653786 w 6003483"/>
              <a:gd name="connsiteY97" fmla="*/ 3927458 h 5721154"/>
              <a:gd name="connsiteX98" fmla="*/ 1696622 w 6003483"/>
              <a:gd name="connsiteY98" fmla="*/ 3843089 h 5721154"/>
              <a:gd name="connsiteX99" fmla="*/ 1687075 w 6003483"/>
              <a:gd name="connsiteY99" fmla="*/ 3857586 h 5721154"/>
              <a:gd name="connsiteX100" fmla="*/ 1679198 w 6003483"/>
              <a:gd name="connsiteY100" fmla="*/ 3869464 h 5721154"/>
              <a:gd name="connsiteX101" fmla="*/ 1675670 w 6003483"/>
              <a:gd name="connsiteY101" fmla="*/ 3880952 h 5721154"/>
              <a:gd name="connsiteX102" fmla="*/ 1669275 w 6003483"/>
              <a:gd name="connsiteY102" fmla="*/ 3905158 h 5721154"/>
              <a:gd name="connsiteX103" fmla="*/ 1677529 w 6003483"/>
              <a:gd name="connsiteY103" fmla="*/ 3893276 h 5721154"/>
              <a:gd name="connsiteX104" fmla="*/ 922613 w 6003483"/>
              <a:gd name="connsiteY104" fmla="*/ 3644299 h 5721154"/>
              <a:gd name="connsiteX105" fmla="*/ 887042 w 6003483"/>
              <a:gd name="connsiteY105" fmla="*/ 3697941 h 5721154"/>
              <a:gd name="connsiteX106" fmla="*/ 884887 w 6003483"/>
              <a:gd name="connsiteY106" fmla="*/ 3702864 h 5721154"/>
              <a:gd name="connsiteX107" fmla="*/ 878181 w 6003483"/>
              <a:gd name="connsiteY107" fmla="*/ 3728709 h 5721154"/>
              <a:gd name="connsiteX108" fmla="*/ 879125 w 6003483"/>
              <a:gd name="connsiteY108" fmla="*/ 3727294 h 5721154"/>
              <a:gd name="connsiteX109" fmla="*/ 912145 w 6003483"/>
              <a:gd name="connsiteY109" fmla="*/ 3679756 h 5721154"/>
              <a:gd name="connsiteX110" fmla="*/ 473262 w 6003483"/>
              <a:gd name="connsiteY110" fmla="*/ 3230623 h 5721154"/>
              <a:gd name="connsiteX111" fmla="*/ 368415 w 6003483"/>
              <a:gd name="connsiteY111" fmla="*/ 3525914 h 5721154"/>
              <a:gd name="connsiteX112" fmla="*/ 346765 w 6003483"/>
              <a:gd name="connsiteY112" fmla="*/ 3592946 h 5721154"/>
              <a:gd name="connsiteX113" fmla="*/ 391040 w 6003483"/>
              <a:gd name="connsiteY113" fmla="*/ 3521303 h 5721154"/>
              <a:gd name="connsiteX114" fmla="*/ 4286083 w 6003483"/>
              <a:gd name="connsiteY114" fmla="*/ 3497842 h 5721154"/>
              <a:gd name="connsiteX115" fmla="*/ 4170319 w 6003483"/>
              <a:gd name="connsiteY115" fmla="*/ 3591404 h 5721154"/>
              <a:gd name="connsiteX116" fmla="*/ 4070422 w 6003483"/>
              <a:gd name="connsiteY116" fmla="*/ 3692782 h 5721154"/>
              <a:gd name="connsiteX117" fmla="*/ 4065380 w 6003483"/>
              <a:gd name="connsiteY117" fmla="*/ 3697127 h 5721154"/>
              <a:gd name="connsiteX118" fmla="*/ 4065380 w 6003483"/>
              <a:gd name="connsiteY118" fmla="*/ 3697899 h 5721154"/>
              <a:gd name="connsiteX119" fmla="*/ 4070422 w 6003483"/>
              <a:gd name="connsiteY119" fmla="*/ 3692782 h 5721154"/>
              <a:gd name="connsiteX120" fmla="*/ 4150246 w 6003483"/>
              <a:gd name="connsiteY120" fmla="*/ 3624004 h 5721154"/>
              <a:gd name="connsiteX121" fmla="*/ 4236598 w 6003483"/>
              <a:gd name="connsiteY121" fmla="*/ 3551653 h 5721154"/>
              <a:gd name="connsiteX122" fmla="*/ 584689 w 6003483"/>
              <a:gd name="connsiteY122" fmla="*/ 3040350 h 5721154"/>
              <a:gd name="connsiteX123" fmla="*/ 517911 w 6003483"/>
              <a:gd name="connsiteY123" fmla="*/ 3126751 h 5721154"/>
              <a:gd name="connsiteX124" fmla="*/ 440807 w 6003483"/>
              <a:gd name="connsiteY124" fmla="*/ 3385378 h 5721154"/>
              <a:gd name="connsiteX125" fmla="*/ 413962 w 6003483"/>
              <a:gd name="connsiteY125" fmla="*/ 3483770 h 5721154"/>
              <a:gd name="connsiteX126" fmla="*/ 443409 w 6003483"/>
              <a:gd name="connsiteY126" fmla="*/ 3409569 h 5721154"/>
              <a:gd name="connsiteX127" fmla="*/ 500070 w 6003483"/>
              <a:gd name="connsiteY127" fmla="*/ 3269245 h 5721154"/>
              <a:gd name="connsiteX128" fmla="*/ 522513 w 6003483"/>
              <a:gd name="connsiteY128" fmla="*/ 3216551 h 5721154"/>
              <a:gd name="connsiteX129" fmla="*/ 524479 w 6003483"/>
              <a:gd name="connsiteY129" fmla="*/ 3210540 h 5721154"/>
              <a:gd name="connsiteX130" fmla="*/ 553084 w 6003483"/>
              <a:gd name="connsiteY130" fmla="*/ 3131023 h 5721154"/>
              <a:gd name="connsiteX131" fmla="*/ 548317 w 6003483"/>
              <a:gd name="connsiteY131" fmla="*/ 3131495 h 5721154"/>
              <a:gd name="connsiteX132" fmla="*/ 562173 w 6003483"/>
              <a:gd name="connsiteY132" fmla="*/ 3075881 h 5721154"/>
              <a:gd name="connsiteX133" fmla="*/ 414375 w 6003483"/>
              <a:gd name="connsiteY133" fmla="*/ 2732923 h 5721154"/>
              <a:gd name="connsiteX134" fmla="*/ 396313 w 6003483"/>
              <a:gd name="connsiteY134" fmla="*/ 2768970 h 5721154"/>
              <a:gd name="connsiteX135" fmla="*/ 304023 w 6003483"/>
              <a:gd name="connsiteY135" fmla="*/ 3000697 h 5721154"/>
              <a:gd name="connsiteX136" fmla="*/ 269879 w 6003483"/>
              <a:gd name="connsiteY136" fmla="*/ 3116561 h 5721154"/>
              <a:gd name="connsiteX137" fmla="*/ 240187 w 6003483"/>
              <a:gd name="connsiteY137" fmla="*/ 3231911 h 5721154"/>
              <a:gd name="connsiteX138" fmla="*/ 213466 w 6003483"/>
              <a:gd name="connsiteY138" fmla="*/ 3347516 h 5721154"/>
              <a:gd name="connsiteX139" fmla="*/ 188723 w 6003483"/>
              <a:gd name="connsiteY139" fmla="*/ 3463638 h 5721154"/>
              <a:gd name="connsiteX140" fmla="*/ 162990 w 6003483"/>
              <a:gd name="connsiteY140" fmla="*/ 3580564 h 5721154"/>
              <a:gd name="connsiteX141" fmla="*/ 159421 w 6003483"/>
              <a:gd name="connsiteY141" fmla="*/ 3595713 h 5721154"/>
              <a:gd name="connsiteX142" fmla="*/ 232192 w 6003483"/>
              <a:gd name="connsiteY142" fmla="*/ 3399641 h 5721154"/>
              <a:gd name="connsiteX143" fmla="*/ 253798 w 6003483"/>
              <a:gd name="connsiteY143" fmla="*/ 3349859 h 5721154"/>
              <a:gd name="connsiteX144" fmla="*/ 277877 w 6003483"/>
              <a:gd name="connsiteY144" fmla="*/ 3269467 h 5721154"/>
              <a:gd name="connsiteX145" fmla="*/ 354992 w 6003483"/>
              <a:gd name="connsiteY145" fmla="*/ 3050648 h 5721154"/>
              <a:gd name="connsiteX146" fmla="*/ 414375 w 6003483"/>
              <a:gd name="connsiteY146" fmla="*/ 2732923 h 5721154"/>
              <a:gd name="connsiteX147" fmla="*/ 5513164 w 6003483"/>
              <a:gd name="connsiteY147" fmla="*/ 2783212 h 5721154"/>
              <a:gd name="connsiteX148" fmla="*/ 5443294 w 6003483"/>
              <a:gd name="connsiteY148" fmla="*/ 2808050 h 5721154"/>
              <a:gd name="connsiteX149" fmla="*/ 5313887 w 6003483"/>
              <a:gd name="connsiteY149" fmla="*/ 2842310 h 5721154"/>
              <a:gd name="connsiteX150" fmla="*/ 5187947 w 6003483"/>
              <a:gd name="connsiteY150" fmla="*/ 2892259 h 5721154"/>
              <a:gd name="connsiteX151" fmla="*/ 5196112 w 6003483"/>
              <a:gd name="connsiteY151" fmla="*/ 2893804 h 5721154"/>
              <a:gd name="connsiteX152" fmla="*/ 5161721 w 6003483"/>
              <a:gd name="connsiteY152" fmla="*/ 2904103 h 5721154"/>
              <a:gd name="connsiteX153" fmla="*/ 5158256 w 6003483"/>
              <a:gd name="connsiteY153" fmla="*/ 2905649 h 5721154"/>
              <a:gd name="connsiteX154" fmla="*/ 5189679 w 6003483"/>
              <a:gd name="connsiteY154" fmla="*/ 2908738 h 5721154"/>
              <a:gd name="connsiteX155" fmla="*/ 5208236 w 6003483"/>
              <a:gd name="connsiteY155" fmla="*/ 2904876 h 5721154"/>
              <a:gd name="connsiteX156" fmla="*/ 5352577 w 6003483"/>
              <a:gd name="connsiteY156" fmla="*/ 2856664 h 5721154"/>
              <a:gd name="connsiteX157" fmla="*/ 5466066 w 6003483"/>
              <a:gd name="connsiteY157" fmla="*/ 2830230 h 5721154"/>
              <a:gd name="connsiteX158" fmla="*/ 5487216 w 6003483"/>
              <a:gd name="connsiteY158" fmla="*/ 2806725 h 5721154"/>
              <a:gd name="connsiteX159" fmla="*/ 5214499 w 6003483"/>
              <a:gd name="connsiteY159" fmla="*/ 2723887 h 5721154"/>
              <a:gd name="connsiteX160" fmla="*/ 5201678 w 6003483"/>
              <a:gd name="connsiteY160" fmla="*/ 2723365 h 5721154"/>
              <a:gd name="connsiteX161" fmla="*/ 5201308 w 6003483"/>
              <a:gd name="connsiteY161" fmla="*/ 2723614 h 5721154"/>
              <a:gd name="connsiteX162" fmla="*/ 5186463 w 6003483"/>
              <a:gd name="connsiteY162" fmla="*/ 2733912 h 5721154"/>
              <a:gd name="connsiteX163" fmla="*/ 5730682 w 6003483"/>
              <a:gd name="connsiteY163" fmla="*/ 2605388 h 5721154"/>
              <a:gd name="connsiteX164" fmla="*/ 5727283 w 6003483"/>
              <a:gd name="connsiteY164" fmla="*/ 2611861 h 5721154"/>
              <a:gd name="connsiteX165" fmla="*/ 5720900 w 6003483"/>
              <a:gd name="connsiteY165" fmla="*/ 2612642 h 5721154"/>
              <a:gd name="connsiteX166" fmla="*/ 5727955 w 6003483"/>
              <a:gd name="connsiteY166" fmla="*/ 2605442 h 5721154"/>
              <a:gd name="connsiteX167" fmla="*/ 5742667 w 6003483"/>
              <a:gd name="connsiteY167" fmla="*/ 2605145 h 5721154"/>
              <a:gd name="connsiteX168" fmla="*/ 5741932 w 6003483"/>
              <a:gd name="connsiteY168" fmla="*/ 2610068 h 5721154"/>
              <a:gd name="connsiteX169" fmla="*/ 5735349 w 6003483"/>
              <a:gd name="connsiteY169" fmla="*/ 2610874 h 5721154"/>
              <a:gd name="connsiteX170" fmla="*/ 5735719 w 6003483"/>
              <a:gd name="connsiteY170" fmla="*/ 2610599 h 5721154"/>
              <a:gd name="connsiteX171" fmla="*/ 5740835 w 6003483"/>
              <a:gd name="connsiteY171" fmla="*/ 2605183 h 5721154"/>
              <a:gd name="connsiteX172" fmla="*/ 5763458 w 6003483"/>
              <a:gd name="connsiteY172" fmla="*/ 2578913 h 5721154"/>
              <a:gd name="connsiteX173" fmla="*/ 5776323 w 6003483"/>
              <a:gd name="connsiteY173" fmla="*/ 2610068 h 5721154"/>
              <a:gd name="connsiteX174" fmla="*/ 5766674 w 6003483"/>
              <a:gd name="connsiteY174" fmla="*/ 2604661 h 5721154"/>
              <a:gd name="connsiteX175" fmla="*/ 5742667 w 6003483"/>
              <a:gd name="connsiteY175" fmla="*/ 2605145 h 5721154"/>
              <a:gd name="connsiteX176" fmla="*/ 5743005 w 6003483"/>
              <a:gd name="connsiteY176" fmla="*/ 2602885 h 5721154"/>
              <a:gd name="connsiteX177" fmla="*/ 5763458 w 6003483"/>
              <a:gd name="connsiteY177" fmla="*/ 2581230 h 5721154"/>
              <a:gd name="connsiteX178" fmla="*/ 5775318 w 6003483"/>
              <a:gd name="connsiteY178" fmla="*/ 2562096 h 5721154"/>
              <a:gd name="connsiteX179" fmla="*/ 5757303 w 6003483"/>
              <a:gd name="connsiteY179" fmla="*/ 2575276 h 5721154"/>
              <a:gd name="connsiteX180" fmla="*/ 5744526 w 6003483"/>
              <a:gd name="connsiteY180" fmla="*/ 2592708 h 5721154"/>
              <a:gd name="connsiteX181" fmla="*/ 5743005 w 6003483"/>
              <a:gd name="connsiteY181" fmla="*/ 2602885 h 5721154"/>
              <a:gd name="connsiteX182" fmla="*/ 5740835 w 6003483"/>
              <a:gd name="connsiteY182" fmla="*/ 2605183 h 5721154"/>
              <a:gd name="connsiteX183" fmla="*/ 5730682 w 6003483"/>
              <a:gd name="connsiteY183" fmla="*/ 2605388 h 5721154"/>
              <a:gd name="connsiteX184" fmla="*/ 5733766 w 6003483"/>
              <a:gd name="connsiteY184" fmla="*/ 2599511 h 5721154"/>
              <a:gd name="connsiteX185" fmla="*/ 5727955 w 6003483"/>
              <a:gd name="connsiteY185" fmla="*/ 2605442 h 5721154"/>
              <a:gd name="connsiteX186" fmla="*/ 5626384 w 6003483"/>
              <a:gd name="connsiteY186" fmla="*/ 2607493 h 5721154"/>
              <a:gd name="connsiteX187" fmla="*/ 5612528 w 6003483"/>
              <a:gd name="connsiteY187" fmla="*/ 2599254 h 5721154"/>
              <a:gd name="connsiteX188" fmla="*/ 5634301 w 6003483"/>
              <a:gd name="connsiteY188" fmla="*/ 2585350 h 5721154"/>
              <a:gd name="connsiteX189" fmla="*/ 5723128 w 6003483"/>
              <a:gd name="connsiteY189" fmla="*/ 2570416 h 5721154"/>
              <a:gd name="connsiteX190" fmla="*/ 5835953 w 6003483"/>
              <a:gd name="connsiteY190" fmla="*/ 2521239 h 5721154"/>
              <a:gd name="connsiteX191" fmla="*/ 5855995 w 6003483"/>
              <a:gd name="connsiteY191" fmla="*/ 2524071 h 5721154"/>
              <a:gd name="connsiteX192" fmla="*/ 5851788 w 6003483"/>
              <a:gd name="connsiteY192" fmla="*/ 2529993 h 5721154"/>
              <a:gd name="connsiteX193" fmla="*/ 5819128 w 6003483"/>
              <a:gd name="connsiteY193" fmla="*/ 2532825 h 5721154"/>
              <a:gd name="connsiteX194" fmla="*/ 5835953 w 6003483"/>
              <a:gd name="connsiteY194" fmla="*/ 2521239 h 5721154"/>
              <a:gd name="connsiteX195" fmla="*/ 5786221 w 6003483"/>
              <a:gd name="connsiteY195" fmla="*/ 2488281 h 5721154"/>
              <a:gd name="connsiteX196" fmla="*/ 5785974 w 6003483"/>
              <a:gd name="connsiteY196" fmla="*/ 2505532 h 5721154"/>
              <a:gd name="connsiteX197" fmla="*/ 5791170 w 6003483"/>
              <a:gd name="connsiteY197" fmla="*/ 2490083 h 5721154"/>
              <a:gd name="connsiteX198" fmla="*/ 5789376 w 6003483"/>
              <a:gd name="connsiteY198" fmla="*/ 2457996 h 5721154"/>
              <a:gd name="connsiteX199" fmla="*/ 5786469 w 6003483"/>
              <a:gd name="connsiteY199" fmla="*/ 2462533 h 5721154"/>
              <a:gd name="connsiteX200" fmla="*/ 5794139 w 6003483"/>
              <a:gd name="connsiteY200" fmla="*/ 2462533 h 5721154"/>
              <a:gd name="connsiteX201" fmla="*/ 5794139 w 6003483"/>
              <a:gd name="connsiteY201" fmla="*/ 2461762 h 5721154"/>
              <a:gd name="connsiteX202" fmla="*/ 5789376 w 6003483"/>
              <a:gd name="connsiteY202" fmla="*/ 2457996 h 5721154"/>
              <a:gd name="connsiteX203" fmla="*/ 5554963 w 6003483"/>
              <a:gd name="connsiteY203" fmla="*/ 2177951 h 5721154"/>
              <a:gd name="connsiteX204" fmla="*/ 5554558 w 6003483"/>
              <a:gd name="connsiteY204" fmla="*/ 2178350 h 5721154"/>
              <a:gd name="connsiteX205" fmla="*/ 5553641 w 6003483"/>
              <a:gd name="connsiteY205" fmla="*/ 2188065 h 5721154"/>
              <a:gd name="connsiteX206" fmla="*/ 5650224 w 6003483"/>
              <a:gd name="connsiteY206" fmla="*/ 2155499 h 5721154"/>
              <a:gd name="connsiteX207" fmla="*/ 5651374 w 6003483"/>
              <a:gd name="connsiteY207" fmla="*/ 2161803 h 5721154"/>
              <a:gd name="connsiteX208" fmla="*/ 5649337 w 6003483"/>
              <a:gd name="connsiteY208" fmla="*/ 2189369 h 5721154"/>
              <a:gd name="connsiteX209" fmla="*/ 5655333 w 6003483"/>
              <a:gd name="connsiteY209" fmla="*/ 2186263 h 5721154"/>
              <a:gd name="connsiteX210" fmla="*/ 5658221 w 6003483"/>
              <a:gd name="connsiteY210" fmla="*/ 2159108 h 5721154"/>
              <a:gd name="connsiteX211" fmla="*/ 5559899 w 6003483"/>
              <a:gd name="connsiteY211" fmla="*/ 2140200 h 5721154"/>
              <a:gd name="connsiteX212" fmla="*/ 5558134 w 6003483"/>
              <a:gd name="connsiteY212" fmla="*/ 2140450 h 5721154"/>
              <a:gd name="connsiteX213" fmla="*/ 5556659 w 6003483"/>
              <a:gd name="connsiteY213" fmla="*/ 2156078 h 5721154"/>
              <a:gd name="connsiteX214" fmla="*/ 5557839 w 6003483"/>
              <a:gd name="connsiteY214" fmla="*/ 2155954 h 5721154"/>
              <a:gd name="connsiteX215" fmla="*/ 5560766 w 6003483"/>
              <a:gd name="connsiteY215" fmla="*/ 2133565 h 5721154"/>
              <a:gd name="connsiteX216" fmla="*/ 5558731 w 6003483"/>
              <a:gd name="connsiteY216" fmla="*/ 2134129 h 5721154"/>
              <a:gd name="connsiteX217" fmla="*/ 5558474 w 6003483"/>
              <a:gd name="connsiteY217" fmla="*/ 2136845 h 5721154"/>
              <a:gd name="connsiteX218" fmla="*/ 5559938 w 6003483"/>
              <a:gd name="connsiteY218" fmla="*/ 2139893 h 5721154"/>
              <a:gd name="connsiteX219" fmla="*/ 5609064 w 6003483"/>
              <a:gd name="connsiteY219" fmla="*/ 2083789 h 5721154"/>
              <a:gd name="connsiteX220" fmla="*/ 5606343 w 6003483"/>
              <a:gd name="connsiteY220" fmla="*/ 2100781 h 5721154"/>
              <a:gd name="connsiteX221" fmla="*/ 5614508 w 6003483"/>
              <a:gd name="connsiteY221" fmla="*/ 2085848 h 5721154"/>
              <a:gd name="connsiteX222" fmla="*/ 5617137 w 6003483"/>
              <a:gd name="connsiteY222" fmla="*/ 2055627 h 5721154"/>
              <a:gd name="connsiteX223" fmla="*/ 5613271 w 6003483"/>
              <a:gd name="connsiteY223" fmla="*/ 2058042 h 5721154"/>
              <a:gd name="connsiteX224" fmla="*/ 5620060 w 6003483"/>
              <a:gd name="connsiteY224" fmla="*/ 2058041 h 5721154"/>
              <a:gd name="connsiteX225" fmla="*/ 5621931 w 6003483"/>
              <a:gd name="connsiteY225" fmla="*/ 2059586 h 5721154"/>
              <a:gd name="connsiteX226" fmla="*/ 5621931 w 6003483"/>
              <a:gd name="connsiteY226" fmla="*/ 2058042 h 5721154"/>
              <a:gd name="connsiteX227" fmla="*/ 5620060 w 6003483"/>
              <a:gd name="connsiteY227" fmla="*/ 2058041 h 5721154"/>
              <a:gd name="connsiteX228" fmla="*/ 5592007 w 6003483"/>
              <a:gd name="connsiteY228" fmla="*/ 1719324 h 5721154"/>
              <a:gd name="connsiteX229" fmla="*/ 5522137 w 6003483"/>
              <a:gd name="connsiteY229" fmla="*/ 1744162 h 5721154"/>
              <a:gd name="connsiteX230" fmla="*/ 5503594 w 6003483"/>
              <a:gd name="connsiteY230" fmla="*/ 1749071 h 5721154"/>
              <a:gd name="connsiteX231" fmla="*/ 5496094 w 6003483"/>
              <a:gd name="connsiteY231" fmla="*/ 1777712 h 5721154"/>
              <a:gd name="connsiteX232" fmla="*/ 5544909 w 6003483"/>
              <a:gd name="connsiteY232" fmla="*/ 1766342 h 5721154"/>
              <a:gd name="connsiteX233" fmla="*/ 5566058 w 6003483"/>
              <a:gd name="connsiteY233" fmla="*/ 1742837 h 5721154"/>
              <a:gd name="connsiteX234" fmla="*/ 5809525 w 6003483"/>
              <a:gd name="connsiteY234" fmla="*/ 1541500 h 5721154"/>
              <a:gd name="connsiteX235" fmla="*/ 5806126 w 6003483"/>
              <a:gd name="connsiteY235" fmla="*/ 1547973 h 5721154"/>
              <a:gd name="connsiteX236" fmla="*/ 5799742 w 6003483"/>
              <a:gd name="connsiteY236" fmla="*/ 1548754 h 5721154"/>
              <a:gd name="connsiteX237" fmla="*/ 5806798 w 6003483"/>
              <a:gd name="connsiteY237" fmla="*/ 1541554 h 5721154"/>
              <a:gd name="connsiteX238" fmla="*/ 5821509 w 6003483"/>
              <a:gd name="connsiteY238" fmla="*/ 1541257 h 5721154"/>
              <a:gd name="connsiteX239" fmla="*/ 5820775 w 6003483"/>
              <a:gd name="connsiteY239" fmla="*/ 1546180 h 5721154"/>
              <a:gd name="connsiteX240" fmla="*/ 5814192 w 6003483"/>
              <a:gd name="connsiteY240" fmla="*/ 1546986 h 5721154"/>
              <a:gd name="connsiteX241" fmla="*/ 5814562 w 6003483"/>
              <a:gd name="connsiteY241" fmla="*/ 1546711 h 5721154"/>
              <a:gd name="connsiteX242" fmla="*/ 5819678 w 6003483"/>
              <a:gd name="connsiteY242" fmla="*/ 1541295 h 5721154"/>
              <a:gd name="connsiteX243" fmla="*/ 5842301 w 6003483"/>
              <a:gd name="connsiteY243" fmla="*/ 1515025 h 5721154"/>
              <a:gd name="connsiteX244" fmla="*/ 5855165 w 6003483"/>
              <a:gd name="connsiteY244" fmla="*/ 1546180 h 5721154"/>
              <a:gd name="connsiteX245" fmla="*/ 5845516 w 6003483"/>
              <a:gd name="connsiteY245" fmla="*/ 1540773 h 5721154"/>
              <a:gd name="connsiteX246" fmla="*/ 5821509 w 6003483"/>
              <a:gd name="connsiteY246" fmla="*/ 1541257 h 5721154"/>
              <a:gd name="connsiteX247" fmla="*/ 5821848 w 6003483"/>
              <a:gd name="connsiteY247" fmla="*/ 1538997 h 5721154"/>
              <a:gd name="connsiteX248" fmla="*/ 5842301 w 6003483"/>
              <a:gd name="connsiteY248" fmla="*/ 1517342 h 5721154"/>
              <a:gd name="connsiteX249" fmla="*/ 5854160 w 6003483"/>
              <a:gd name="connsiteY249" fmla="*/ 1498208 h 5721154"/>
              <a:gd name="connsiteX250" fmla="*/ 5836146 w 6003483"/>
              <a:gd name="connsiteY250" fmla="*/ 1511388 h 5721154"/>
              <a:gd name="connsiteX251" fmla="*/ 5823369 w 6003483"/>
              <a:gd name="connsiteY251" fmla="*/ 1528820 h 5721154"/>
              <a:gd name="connsiteX252" fmla="*/ 5821848 w 6003483"/>
              <a:gd name="connsiteY252" fmla="*/ 1538997 h 5721154"/>
              <a:gd name="connsiteX253" fmla="*/ 5819678 w 6003483"/>
              <a:gd name="connsiteY253" fmla="*/ 1541295 h 5721154"/>
              <a:gd name="connsiteX254" fmla="*/ 5809525 w 6003483"/>
              <a:gd name="connsiteY254" fmla="*/ 1541500 h 5721154"/>
              <a:gd name="connsiteX255" fmla="*/ 5812609 w 6003483"/>
              <a:gd name="connsiteY255" fmla="*/ 1535623 h 5721154"/>
              <a:gd name="connsiteX256" fmla="*/ 5806798 w 6003483"/>
              <a:gd name="connsiteY256" fmla="*/ 1541554 h 5721154"/>
              <a:gd name="connsiteX257" fmla="*/ 5705227 w 6003483"/>
              <a:gd name="connsiteY257" fmla="*/ 1543605 h 5721154"/>
              <a:gd name="connsiteX258" fmla="*/ 5691371 w 6003483"/>
              <a:gd name="connsiteY258" fmla="*/ 1535366 h 5721154"/>
              <a:gd name="connsiteX259" fmla="*/ 5713143 w 6003483"/>
              <a:gd name="connsiteY259" fmla="*/ 1521462 h 5721154"/>
              <a:gd name="connsiteX260" fmla="*/ 5801970 w 6003483"/>
              <a:gd name="connsiteY260" fmla="*/ 1506528 h 5721154"/>
              <a:gd name="connsiteX261" fmla="*/ 5914795 w 6003483"/>
              <a:gd name="connsiteY261" fmla="*/ 1457351 h 5721154"/>
              <a:gd name="connsiteX262" fmla="*/ 5934838 w 6003483"/>
              <a:gd name="connsiteY262" fmla="*/ 1460183 h 5721154"/>
              <a:gd name="connsiteX263" fmla="*/ 5930631 w 6003483"/>
              <a:gd name="connsiteY263" fmla="*/ 1466105 h 5721154"/>
              <a:gd name="connsiteX264" fmla="*/ 5897970 w 6003483"/>
              <a:gd name="connsiteY264" fmla="*/ 1468937 h 5721154"/>
              <a:gd name="connsiteX265" fmla="*/ 5914795 w 6003483"/>
              <a:gd name="connsiteY265" fmla="*/ 1457351 h 5721154"/>
              <a:gd name="connsiteX266" fmla="*/ 5865064 w 6003483"/>
              <a:gd name="connsiteY266" fmla="*/ 1424393 h 5721154"/>
              <a:gd name="connsiteX267" fmla="*/ 5864817 w 6003483"/>
              <a:gd name="connsiteY267" fmla="*/ 1441644 h 5721154"/>
              <a:gd name="connsiteX268" fmla="*/ 5870013 w 6003483"/>
              <a:gd name="connsiteY268" fmla="*/ 1426195 h 5721154"/>
              <a:gd name="connsiteX269" fmla="*/ 5868219 w 6003483"/>
              <a:gd name="connsiteY269" fmla="*/ 1394108 h 5721154"/>
              <a:gd name="connsiteX270" fmla="*/ 5865311 w 6003483"/>
              <a:gd name="connsiteY270" fmla="*/ 1398645 h 5721154"/>
              <a:gd name="connsiteX271" fmla="*/ 5872982 w 6003483"/>
              <a:gd name="connsiteY271" fmla="*/ 1398645 h 5721154"/>
              <a:gd name="connsiteX272" fmla="*/ 5872982 w 6003483"/>
              <a:gd name="connsiteY272" fmla="*/ 1397874 h 5721154"/>
              <a:gd name="connsiteX273" fmla="*/ 5868219 w 6003483"/>
              <a:gd name="connsiteY273" fmla="*/ 1394108 h 5721154"/>
              <a:gd name="connsiteX274" fmla="*/ 5633805 w 6003483"/>
              <a:gd name="connsiteY274" fmla="*/ 1114063 h 5721154"/>
              <a:gd name="connsiteX275" fmla="*/ 5633401 w 6003483"/>
              <a:gd name="connsiteY275" fmla="*/ 1114462 h 5721154"/>
              <a:gd name="connsiteX276" fmla="*/ 5632483 w 6003483"/>
              <a:gd name="connsiteY276" fmla="*/ 1124177 h 5721154"/>
              <a:gd name="connsiteX277" fmla="*/ 5729066 w 6003483"/>
              <a:gd name="connsiteY277" fmla="*/ 1091611 h 5721154"/>
              <a:gd name="connsiteX278" fmla="*/ 5730217 w 6003483"/>
              <a:gd name="connsiteY278" fmla="*/ 1097915 h 5721154"/>
              <a:gd name="connsiteX279" fmla="*/ 5728180 w 6003483"/>
              <a:gd name="connsiteY279" fmla="*/ 1125481 h 5721154"/>
              <a:gd name="connsiteX280" fmla="*/ 5734176 w 6003483"/>
              <a:gd name="connsiteY280" fmla="*/ 1122375 h 5721154"/>
              <a:gd name="connsiteX281" fmla="*/ 5737064 w 6003483"/>
              <a:gd name="connsiteY281" fmla="*/ 1095220 h 5721154"/>
              <a:gd name="connsiteX282" fmla="*/ 5638741 w 6003483"/>
              <a:gd name="connsiteY282" fmla="*/ 1076312 h 5721154"/>
              <a:gd name="connsiteX283" fmla="*/ 5636976 w 6003483"/>
              <a:gd name="connsiteY283" fmla="*/ 1076562 h 5721154"/>
              <a:gd name="connsiteX284" fmla="*/ 5635501 w 6003483"/>
              <a:gd name="connsiteY284" fmla="*/ 1092190 h 5721154"/>
              <a:gd name="connsiteX285" fmla="*/ 5636682 w 6003483"/>
              <a:gd name="connsiteY285" fmla="*/ 1092066 h 5721154"/>
              <a:gd name="connsiteX286" fmla="*/ 5639609 w 6003483"/>
              <a:gd name="connsiteY286" fmla="*/ 1069677 h 5721154"/>
              <a:gd name="connsiteX287" fmla="*/ 5637574 w 6003483"/>
              <a:gd name="connsiteY287" fmla="*/ 1070241 h 5721154"/>
              <a:gd name="connsiteX288" fmla="*/ 5637317 w 6003483"/>
              <a:gd name="connsiteY288" fmla="*/ 1072957 h 5721154"/>
              <a:gd name="connsiteX289" fmla="*/ 5638781 w 6003483"/>
              <a:gd name="connsiteY289" fmla="*/ 1076005 h 5721154"/>
              <a:gd name="connsiteX290" fmla="*/ 5687907 w 6003483"/>
              <a:gd name="connsiteY290" fmla="*/ 1019901 h 5721154"/>
              <a:gd name="connsiteX291" fmla="*/ 5685186 w 6003483"/>
              <a:gd name="connsiteY291" fmla="*/ 1036893 h 5721154"/>
              <a:gd name="connsiteX292" fmla="*/ 5693351 w 6003483"/>
              <a:gd name="connsiteY292" fmla="*/ 1021960 h 5721154"/>
              <a:gd name="connsiteX293" fmla="*/ 5695980 w 6003483"/>
              <a:gd name="connsiteY293" fmla="*/ 991739 h 5721154"/>
              <a:gd name="connsiteX294" fmla="*/ 5692114 w 6003483"/>
              <a:gd name="connsiteY294" fmla="*/ 994154 h 5721154"/>
              <a:gd name="connsiteX295" fmla="*/ 5698903 w 6003483"/>
              <a:gd name="connsiteY295" fmla="*/ 994153 h 5721154"/>
              <a:gd name="connsiteX296" fmla="*/ 5700774 w 6003483"/>
              <a:gd name="connsiteY296" fmla="*/ 995698 h 5721154"/>
              <a:gd name="connsiteX297" fmla="*/ 5700773 w 6003483"/>
              <a:gd name="connsiteY297" fmla="*/ 994154 h 5721154"/>
              <a:gd name="connsiteX298" fmla="*/ 5698903 w 6003483"/>
              <a:gd name="connsiteY298" fmla="*/ 994153 h 5721154"/>
              <a:gd name="connsiteX299" fmla="*/ 5484028 w 6003483"/>
              <a:gd name="connsiteY299" fmla="*/ 631370 h 5721154"/>
              <a:gd name="connsiteX300" fmla="*/ 5466462 w 6003483"/>
              <a:gd name="connsiteY300" fmla="*/ 703464 h 5721154"/>
              <a:gd name="connsiteX301" fmla="*/ 5487493 w 6003483"/>
              <a:gd name="connsiteY301" fmla="*/ 633173 h 5721154"/>
              <a:gd name="connsiteX302" fmla="*/ 5109547 w 6003483"/>
              <a:gd name="connsiteY302" fmla="*/ 434395 h 5721154"/>
              <a:gd name="connsiteX303" fmla="*/ 5098185 w 6003483"/>
              <a:gd name="connsiteY303" fmla="*/ 481020 h 5721154"/>
              <a:gd name="connsiteX304" fmla="*/ 5099657 w 6003483"/>
              <a:gd name="connsiteY304" fmla="*/ 480826 h 5721154"/>
              <a:gd name="connsiteX305" fmla="*/ 5113011 w 6003483"/>
              <a:gd name="connsiteY305" fmla="*/ 436198 h 5721154"/>
              <a:gd name="connsiteX306" fmla="*/ 2736706 w 6003483"/>
              <a:gd name="connsiteY306" fmla="*/ 206 h 5721154"/>
              <a:gd name="connsiteX307" fmla="*/ 2830729 w 6003483"/>
              <a:gd name="connsiteY307" fmla="*/ 34070 h 5721154"/>
              <a:gd name="connsiteX308" fmla="*/ 2772582 w 6003483"/>
              <a:gd name="connsiteY308" fmla="*/ 165382 h 5721154"/>
              <a:gd name="connsiteX309" fmla="*/ 2811924 w 6003483"/>
              <a:gd name="connsiteY309" fmla="*/ 151479 h 5721154"/>
              <a:gd name="connsiteX310" fmla="*/ 2876997 w 6003483"/>
              <a:gd name="connsiteY310" fmla="*/ 137061 h 5721154"/>
              <a:gd name="connsiteX311" fmla="*/ 2963100 w 6003483"/>
              <a:gd name="connsiteY311" fmla="*/ 125732 h 5721154"/>
              <a:gd name="connsiteX312" fmla="*/ 3031885 w 6003483"/>
              <a:gd name="connsiteY312" fmla="*/ 134485 h 5721154"/>
              <a:gd name="connsiteX313" fmla="*/ 3083349 w 6003483"/>
              <a:gd name="connsiteY313" fmla="*/ 147874 h 5721154"/>
              <a:gd name="connsiteX314" fmla="*/ 3205330 w 6003483"/>
              <a:gd name="connsiteY314" fmla="*/ 190614 h 5721154"/>
              <a:gd name="connsiteX315" fmla="*/ 3317413 w 6003483"/>
              <a:gd name="connsiteY315" fmla="*/ 242110 h 5721154"/>
              <a:gd name="connsiteX316" fmla="*/ 3311475 w 6003483"/>
              <a:gd name="connsiteY316" fmla="*/ 264768 h 5721154"/>
              <a:gd name="connsiteX317" fmla="*/ 3323599 w 6003483"/>
              <a:gd name="connsiteY317" fmla="*/ 268114 h 5721154"/>
              <a:gd name="connsiteX318" fmla="*/ 3330421 w 6003483"/>
              <a:gd name="connsiteY318" fmla="*/ 270066 h 5721154"/>
              <a:gd name="connsiteX319" fmla="*/ 3348624 w 6003483"/>
              <a:gd name="connsiteY319" fmla="*/ 264227 h 5721154"/>
              <a:gd name="connsiteX320" fmla="*/ 3478347 w 6003483"/>
              <a:gd name="connsiteY320" fmla="*/ 247908 h 5721154"/>
              <a:gd name="connsiteX321" fmla="*/ 3572369 w 6003483"/>
              <a:gd name="connsiteY321" fmla="*/ 281772 h 5721154"/>
              <a:gd name="connsiteX322" fmla="*/ 3514223 w 6003483"/>
              <a:gd name="connsiteY322" fmla="*/ 413084 h 5721154"/>
              <a:gd name="connsiteX323" fmla="*/ 3553565 w 6003483"/>
              <a:gd name="connsiteY323" fmla="*/ 399181 h 5721154"/>
              <a:gd name="connsiteX324" fmla="*/ 3618638 w 6003483"/>
              <a:gd name="connsiteY324" fmla="*/ 384763 h 5721154"/>
              <a:gd name="connsiteX325" fmla="*/ 3704740 w 6003483"/>
              <a:gd name="connsiteY325" fmla="*/ 373433 h 5721154"/>
              <a:gd name="connsiteX326" fmla="*/ 3773524 w 6003483"/>
              <a:gd name="connsiteY326" fmla="*/ 382187 h 5721154"/>
              <a:gd name="connsiteX327" fmla="*/ 3824990 w 6003483"/>
              <a:gd name="connsiteY327" fmla="*/ 395576 h 5721154"/>
              <a:gd name="connsiteX328" fmla="*/ 3883568 w 6003483"/>
              <a:gd name="connsiteY328" fmla="*/ 417815 h 5721154"/>
              <a:gd name="connsiteX329" fmla="*/ 3894281 w 6003483"/>
              <a:gd name="connsiteY329" fmla="*/ 421279 h 5721154"/>
              <a:gd name="connsiteX330" fmla="*/ 3946039 w 6003483"/>
              <a:gd name="connsiteY330" fmla="*/ 388561 h 5721154"/>
              <a:gd name="connsiteX331" fmla="*/ 4261869 w 6003483"/>
              <a:gd name="connsiteY331" fmla="*/ 226870 h 5721154"/>
              <a:gd name="connsiteX332" fmla="*/ 4540469 w 6003483"/>
              <a:gd name="connsiteY332" fmla="*/ 152841 h 5721154"/>
              <a:gd name="connsiteX333" fmla="*/ 4634491 w 6003483"/>
              <a:gd name="connsiteY333" fmla="*/ 186704 h 5721154"/>
              <a:gd name="connsiteX334" fmla="*/ 4576345 w 6003483"/>
              <a:gd name="connsiteY334" fmla="*/ 318016 h 5721154"/>
              <a:gd name="connsiteX335" fmla="*/ 4615687 w 6003483"/>
              <a:gd name="connsiteY335" fmla="*/ 304114 h 5721154"/>
              <a:gd name="connsiteX336" fmla="*/ 4680760 w 6003483"/>
              <a:gd name="connsiteY336" fmla="*/ 289695 h 5721154"/>
              <a:gd name="connsiteX337" fmla="*/ 4766863 w 6003483"/>
              <a:gd name="connsiteY337" fmla="*/ 278366 h 5721154"/>
              <a:gd name="connsiteX338" fmla="*/ 4835648 w 6003483"/>
              <a:gd name="connsiteY338" fmla="*/ 287120 h 5721154"/>
              <a:gd name="connsiteX339" fmla="*/ 4887112 w 6003483"/>
              <a:gd name="connsiteY339" fmla="*/ 300508 h 5721154"/>
              <a:gd name="connsiteX340" fmla="*/ 5009093 w 6003483"/>
              <a:gd name="connsiteY340" fmla="*/ 343249 h 5721154"/>
              <a:gd name="connsiteX341" fmla="*/ 5121175 w 6003483"/>
              <a:gd name="connsiteY341" fmla="*/ 394744 h 5721154"/>
              <a:gd name="connsiteX342" fmla="*/ 5115238 w 6003483"/>
              <a:gd name="connsiteY342" fmla="*/ 417403 h 5721154"/>
              <a:gd name="connsiteX343" fmla="*/ 5127361 w 6003483"/>
              <a:gd name="connsiteY343" fmla="*/ 420749 h 5721154"/>
              <a:gd name="connsiteX344" fmla="*/ 5207033 w 6003483"/>
              <a:gd name="connsiteY344" fmla="*/ 459370 h 5721154"/>
              <a:gd name="connsiteX345" fmla="*/ 5208682 w 6003483"/>
              <a:gd name="connsiteY345" fmla="*/ 483911 h 5721154"/>
              <a:gd name="connsiteX346" fmla="*/ 5210128 w 6003483"/>
              <a:gd name="connsiteY346" fmla="*/ 484095 h 5721154"/>
              <a:gd name="connsiteX347" fmla="*/ 5261594 w 6003483"/>
              <a:gd name="connsiteY347" fmla="*/ 497483 h 5721154"/>
              <a:gd name="connsiteX348" fmla="*/ 5383575 w 6003483"/>
              <a:gd name="connsiteY348" fmla="*/ 540224 h 5721154"/>
              <a:gd name="connsiteX349" fmla="*/ 5495658 w 6003483"/>
              <a:gd name="connsiteY349" fmla="*/ 591719 h 5721154"/>
              <a:gd name="connsiteX350" fmla="*/ 5489720 w 6003483"/>
              <a:gd name="connsiteY350" fmla="*/ 614378 h 5721154"/>
              <a:gd name="connsiteX351" fmla="*/ 5501844 w 6003483"/>
              <a:gd name="connsiteY351" fmla="*/ 617724 h 5721154"/>
              <a:gd name="connsiteX352" fmla="*/ 5581515 w 6003483"/>
              <a:gd name="connsiteY352" fmla="*/ 656345 h 5721154"/>
              <a:gd name="connsiteX353" fmla="*/ 5583245 w 6003483"/>
              <a:gd name="connsiteY353" fmla="*/ 682094 h 5721154"/>
              <a:gd name="connsiteX354" fmla="*/ 5545144 w 6003483"/>
              <a:gd name="connsiteY354" fmla="*/ 773754 h 5721154"/>
              <a:gd name="connsiteX355" fmla="*/ 5542173 w 6003483"/>
              <a:gd name="connsiteY355" fmla="*/ 806453 h 5721154"/>
              <a:gd name="connsiteX356" fmla="*/ 5575576 w 6003483"/>
              <a:gd name="connsiteY356" fmla="*/ 883697 h 5721154"/>
              <a:gd name="connsiteX357" fmla="*/ 5575577 w 6003483"/>
              <a:gd name="connsiteY357" fmla="*/ 909444 h 5721154"/>
              <a:gd name="connsiteX358" fmla="*/ 5557267 w 6003483"/>
              <a:gd name="connsiteY358" fmla="*/ 917940 h 5721154"/>
              <a:gd name="connsiteX359" fmla="*/ 5557268 w 6003483"/>
              <a:gd name="connsiteY359" fmla="*/ 917940 h 5721154"/>
              <a:gd name="connsiteX360" fmla="*/ 5580277 w 6003483"/>
              <a:gd name="connsiteY360" fmla="*/ 928239 h 5721154"/>
              <a:gd name="connsiteX361" fmla="*/ 5602546 w 6003483"/>
              <a:gd name="connsiteY361" fmla="*/ 928239 h 5721154"/>
              <a:gd name="connsiteX362" fmla="*/ 5671329 w 6003483"/>
              <a:gd name="connsiteY362" fmla="*/ 922575 h 5721154"/>
              <a:gd name="connsiteX363" fmla="*/ 5718587 w 6003483"/>
              <a:gd name="connsiteY363" fmla="*/ 934934 h 5721154"/>
              <a:gd name="connsiteX364" fmla="*/ 5754217 w 6003483"/>
              <a:gd name="connsiteY364" fmla="*/ 993639 h 5721154"/>
              <a:gd name="connsiteX365" fmla="*/ 5749516 w 6003483"/>
              <a:gd name="connsiteY365" fmla="*/ 1000075 h 5721154"/>
              <a:gd name="connsiteX366" fmla="*/ 5782177 w 6003483"/>
              <a:gd name="connsiteY366" fmla="*/ 1002907 h 5721154"/>
              <a:gd name="connsiteX367" fmla="*/ 5794301 w 6003483"/>
              <a:gd name="connsiteY367" fmla="*/ 1008057 h 5721154"/>
              <a:gd name="connsiteX368" fmla="*/ 5801474 w 6003483"/>
              <a:gd name="connsiteY368" fmla="*/ 1021188 h 5721154"/>
              <a:gd name="connsiteX369" fmla="*/ 5803454 w 6003483"/>
              <a:gd name="connsiteY369" fmla="*/ 1028912 h 5721154"/>
              <a:gd name="connsiteX370" fmla="*/ 5792816 w 6003483"/>
              <a:gd name="connsiteY370" fmla="*/ 1046162 h 5721154"/>
              <a:gd name="connsiteX371" fmla="*/ 5786630 w 6003483"/>
              <a:gd name="connsiteY371" fmla="*/ 1053114 h 5721154"/>
              <a:gd name="connsiteX372" fmla="*/ 5765690 w 6003483"/>
              <a:gd name="connsiteY372" fmla="*/ 1062452 h 5721154"/>
              <a:gd name="connsiteX373" fmla="*/ 5771290 w 6003483"/>
              <a:gd name="connsiteY373" fmla="*/ 1065473 h 5721154"/>
              <a:gd name="connsiteX374" fmla="*/ 5761888 w 6003483"/>
              <a:gd name="connsiteY374" fmla="*/ 1063672 h 5721154"/>
              <a:gd name="connsiteX375" fmla="*/ 5762623 w 6003483"/>
              <a:gd name="connsiteY375" fmla="*/ 1062333 h 5721154"/>
              <a:gd name="connsiteX376" fmla="*/ 5727248 w 6003483"/>
              <a:gd name="connsiteY376" fmla="*/ 1042815 h 5721154"/>
              <a:gd name="connsiteX377" fmla="*/ 5722052 w 6003483"/>
              <a:gd name="connsiteY377" fmla="*/ 1053372 h 5721154"/>
              <a:gd name="connsiteX378" fmla="*/ 5712403 w 6003483"/>
              <a:gd name="connsiteY378" fmla="*/ 1042558 h 5721154"/>
              <a:gd name="connsiteX379" fmla="*/ 5718588 w 6003483"/>
              <a:gd name="connsiteY379" fmla="*/ 1052857 h 5721154"/>
              <a:gd name="connsiteX380" fmla="*/ 5701020 w 6003483"/>
              <a:gd name="connsiteY380" fmla="*/ 1049252 h 5721154"/>
              <a:gd name="connsiteX381" fmla="*/ 5721558 w 6003483"/>
              <a:gd name="connsiteY381" fmla="*/ 1055432 h 5721154"/>
              <a:gd name="connsiteX382" fmla="*/ 5705505 w 6003483"/>
              <a:gd name="connsiteY382" fmla="*/ 1057397 h 5721154"/>
              <a:gd name="connsiteX383" fmla="*/ 5719134 w 6003483"/>
              <a:gd name="connsiteY383" fmla="*/ 1067456 h 5721154"/>
              <a:gd name="connsiteX384" fmla="*/ 5722145 w 6003483"/>
              <a:gd name="connsiteY384" fmla="*/ 1059937 h 5721154"/>
              <a:gd name="connsiteX385" fmla="*/ 5739618 w 6003483"/>
              <a:gd name="connsiteY385" fmla="*/ 1058779 h 5721154"/>
              <a:gd name="connsiteX386" fmla="*/ 5761888 w 6003483"/>
              <a:gd name="connsiteY386" fmla="*/ 1063671 h 5721154"/>
              <a:gd name="connsiteX387" fmla="*/ 5756196 w 6003483"/>
              <a:gd name="connsiteY387" fmla="*/ 1068820 h 5721154"/>
              <a:gd name="connsiteX388" fmla="*/ 5720981 w 6003483"/>
              <a:gd name="connsiteY388" fmla="*/ 1068820 h 5721154"/>
              <a:gd name="connsiteX389" fmla="*/ 5725516 w 6003483"/>
              <a:gd name="connsiteY389" fmla="*/ 1072168 h 5721154"/>
              <a:gd name="connsiteX390" fmla="*/ 5726932 w 6003483"/>
              <a:gd name="connsiteY390" fmla="*/ 1079932 h 5721154"/>
              <a:gd name="connsiteX391" fmla="*/ 5735495 w 6003483"/>
              <a:gd name="connsiteY391" fmla="*/ 1079405 h 5721154"/>
              <a:gd name="connsiteX392" fmla="*/ 5787371 w 6003483"/>
              <a:gd name="connsiteY392" fmla="*/ 1108987 h 5721154"/>
              <a:gd name="connsiteX393" fmla="*/ 5795785 w 6003483"/>
              <a:gd name="connsiteY393" fmla="*/ 1153530 h 5721154"/>
              <a:gd name="connsiteX394" fmla="*/ 5748898 w 6003483"/>
              <a:gd name="connsiteY394" fmla="*/ 1195916 h 5721154"/>
              <a:gd name="connsiteX395" fmla="*/ 5714181 w 6003483"/>
              <a:gd name="connsiteY395" fmla="*/ 1210160 h 5721154"/>
              <a:gd name="connsiteX396" fmla="*/ 5713186 w 6003483"/>
              <a:gd name="connsiteY396" fmla="*/ 1220139 h 5721154"/>
              <a:gd name="connsiteX397" fmla="*/ 5715372 w 6003483"/>
              <a:gd name="connsiteY397" fmla="*/ 1220474 h 5721154"/>
              <a:gd name="connsiteX398" fmla="*/ 5798150 w 6003483"/>
              <a:gd name="connsiteY398" fmla="*/ 1318855 h 5721154"/>
              <a:gd name="connsiteX399" fmla="*/ 5783836 w 6003483"/>
              <a:gd name="connsiteY399" fmla="*/ 1337652 h 5721154"/>
              <a:gd name="connsiteX400" fmla="*/ 5798685 w 6003483"/>
              <a:gd name="connsiteY400" fmla="*/ 1334614 h 5721154"/>
              <a:gd name="connsiteX401" fmla="*/ 5838836 w 6003483"/>
              <a:gd name="connsiteY401" fmla="*/ 1328098 h 5721154"/>
              <a:gd name="connsiteX402" fmla="*/ 5881394 w 6003483"/>
              <a:gd name="connsiteY402" fmla="*/ 1336851 h 5721154"/>
              <a:gd name="connsiteX403" fmla="*/ 5919991 w 6003483"/>
              <a:gd name="connsiteY403" fmla="*/ 1391952 h 5721154"/>
              <a:gd name="connsiteX404" fmla="*/ 5916775 w 6003483"/>
              <a:gd name="connsiteY404" fmla="*/ 1398645 h 5721154"/>
              <a:gd name="connsiteX405" fmla="*/ 5945230 w 6003483"/>
              <a:gd name="connsiteY405" fmla="*/ 1398645 h 5721154"/>
              <a:gd name="connsiteX406" fmla="*/ 5956610 w 6003483"/>
              <a:gd name="connsiteY406" fmla="*/ 1403023 h 5721154"/>
              <a:gd name="connsiteX407" fmla="*/ 5964529 w 6003483"/>
              <a:gd name="connsiteY407" fmla="*/ 1415381 h 5721154"/>
              <a:gd name="connsiteX408" fmla="*/ 5967498 w 6003483"/>
              <a:gd name="connsiteY408" fmla="*/ 1422591 h 5721154"/>
              <a:gd name="connsiteX409" fmla="*/ 5960323 w 6003483"/>
              <a:gd name="connsiteY409" fmla="*/ 1440356 h 5721154"/>
              <a:gd name="connsiteX410" fmla="*/ 5955868 w 6003483"/>
              <a:gd name="connsiteY410" fmla="*/ 1447824 h 5721154"/>
              <a:gd name="connsiteX411" fmla="*/ 5938611 w 6003483"/>
              <a:gd name="connsiteY411" fmla="*/ 1458895 h 5721154"/>
              <a:gd name="connsiteX412" fmla="*/ 5943250 w 6003483"/>
              <a:gd name="connsiteY412" fmla="*/ 1461212 h 5721154"/>
              <a:gd name="connsiteX413" fmla="*/ 5934837 w 6003483"/>
              <a:gd name="connsiteY413" fmla="*/ 1459925 h 5721154"/>
              <a:gd name="connsiteX414" fmla="*/ 5935520 w 6003483"/>
              <a:gd name="connsiteY414" fmla="*/ 1458271 h 5721154"/>
              <a:gd name="connsiteX415" fmla="*/ 5903168 w 6003483"/>
              <a:gd name="connsiteY415" fmla="*/ 1442159 h 5721154"/>
              <a:gd name="connsiteX416" fmla="*/ 5899703 w 6003483"/>
              <a:gd name="connsiteY416" fmla="*/ 1452973 h 5721154"/>
              <a:gd name="connsiteX417" fmla="*/ 5890053 w 6003483"/>
              <a:gd name="connsiteY417" fmla="*/ 1443189 h 5721154"/>
              <a:gd name="connsiteX418" fmla="*/ 5896735 w 6003483"/>
              <a:gd name="connsiteY418" fmla="*/ 1452715 h 5721154"/>
              <a:gd name="connsiteX419" fmla="*/ 5881146 w 6003483"/>
              <a:gd name="connsiteY419" fmla="*/ 1450655 h 5721154"/>
              <a:gd name="connsiteX420" fmla="*/ 5899704 w 6003483"/>
              <a:gd name="connsiteY420" fmla="*/ 1455033 h 5721154"/>
              <a:gd name="connsiteX421" fmla="*/ 5853188 w 6003483"/>
              <a:gd name="connsiteY421" fmla="*/ 1466104 h 5721154"/>
              <a:gd name="connsiteX422" fmla="*/ 5828445 w 6003483"/>
              <a:gd name="connsiteY422" fmla="*/ 1476403 h 5721154"/>
              <a:gd name="connsiteX423" fmla="*/ 5831414 w 6003483"/>
              <a:gd name="connsiteY423" fmla="*/ 1481810 h 5721154"/>
              <a:gd name="connsiteX424" fmla="*/ 5760898 w 6003483"/>
              <a:gd name="connsiteY424" fmla="*/ 1497258 h 5721154"/>
              <a:gd name="connsiteX425" fmla="*/ 5750753 w 6003483"/>
              <a:gd name="connsiteY425" fmla="*/ 1493139 h 5721154"/>
              <a:gd name="connsiteX426" fmla="*/ 5735660 w 6003483"/>
              <a:gd name="connsiteY426" fmla="*/ 1502665 h 5721154"/>
              <a:gd name="connsiteX427" fmla="*/ 5717598 w 6003483"/>
              <a:gd name="connsiteY427" fmla="*/ 1507042 h 5721154"/>
              <a:gd name="connsiteX428" fmla="*/ 5714381 w 6003483"/>
              <a:gd name="connsiteY428" fmla="*/ 1509875 h 5721154"/>
              <a:gd name="connsiteX429" fmla="*/ 5701516 w 6003483"/>
              <a:gd name="connsiteY429" fmla="*/ 1520689 h 5721154"/>
              <a:gd name="connsiteX430" fmla="*/ 5698794 w 6003483"/>
              <a:gd name="connsiteY430" fmla="*/ 1523006 h 5721154"/>
              <a:gd name="connsiteX431" fmla="*/ 5643372 w 6003483"/>
              <a:gd name="connsiteY431" fmla="*/ 1569866 h 5721154"/>
              <a:gd name="connsiteX432" fmla="*/ 5612937 w 6003483"/>
              <a:gd name="connsiteY432" fmla="*/ 1576046 h 5721154"/>
              <a:gd name="connsiteX433" fmla="*/ 5623082 w 6003483"/>
              <a:gd name="connsiteY433" fmla="*/ 1577591 h 5721154"/>
              <a:gd name="connsiteX434" fmla="*/ 5631742 w 6003483"/>
              <a:gd name="connsiteY434" fmla="*/ 1589950 h 5721154"/>
              <a:gd name="connsiteX435" fmla="*/ 5751000 w 6003483"/>
              <a:gd name="connsiteY435" fmla="*/ 1569094 h 5721154"/>
              <a:gd name="connsiteX436" fmla="*/ 5795624 w 6003483"/>
              <a:gd name="connsiteY436" fmla="*/ 1559618 h 5721154"/>
              <a:gd name="connsiteX437" fmla="*/ 5804281 w 6003483"/>
              <a:gd name="connsiteY437" fmla="*/ 1551486 h 5721154"/>
              <a:gd name="connsiteX438" fmla="*/ 5806126 w 6003483"/>
              <a:gd name="connsiteY438" fmla="*/ 1547973 h 5721154"/>
              <a:gd name="connsiteX439" fmla="*/ 5814192 w 6003483"/>
              <a:gd name="connsiteY439" fmla="*/ 1546986 h 5721154"/>
              <a:gd name="connsiteX440" fmla="*/ 5797860 w 6003483"/>
              <a:gd name="connsiteY440" fmla="*/ 1559142 h 5721154"/>
              <a:gd name="connsiteX441" fmla="*/ 5872239 w 6003483"/>
              <a:gd name="connsiteY441" fmla="*/ 1543346 h 5721154"/>
              <a:gd name="connsiteX442" fmla="*/ 5892096 w 6003483"/>
              <a:gd name="connsiteY442" fmla="*/ 1540064 h 5721154"/>
              <a:gd name="connsiteX443" fmla="*/ 5894397 w 6003483"/>
              <a:gd name="connsiteY443" fmla="*/ 1541209 h 5721154"/>
              <a:gd name="connsiteX444" fmla="*/ 5917765 w 6003483"/>
              <a:gd name="connsiteY444" fmla="*/ 1524037 h 5721154"/>
              <a:gd name="connsiteX445" fmla="*/ 5905393 w 6003483"/>
              <a:gd name="connsiteY445" fmla="*/ 1492625 h 5721154"/>
              <a:gd name="connsiteX446" fmla="*/ 5878176 w 6003483"/>
              <a:gd name="connsiteY446" fmla="*/ 1489534 h 5721154"/>
              <a:gd name="connsiteX447" fmla="*/ 5890796 w 6003483"/>
              <a:gd name="connsiteY447" fmla="*/ 1492367 h 5721154"/>
              <a:gd name="connsiteX448" fmla="*/ 5854160 w 6003483"/>
              <a:gd name="connsiteY448" fmla="*/ 1498208 h 5721154"/>
              <a:gd name="connsiteX449" fmla="*/ 5857134 w 6003483"/>
              <a:gd name="connsiteY449" fmla="*/ 1496032 h 5721154"/>
              <a:gd name="connsiteX450" fmla="*/ 5884363 w 6003483"/>
              <a:gd name="connsiteY450" fmla="*/ 1484900 h 5721154"/>
              <a:gd name="connsiteX451" fmla="*/ 5912747 w 6003483"/>
              <a:gd name="connsiteY451" fmla="*/ 1480298 h 5721154"/>
              <a:gd name="connsiteX452" fmla="*/ 5961806 w 6003483"/>
              <a:gd name="connsiteY452" fmla="*/ 1505498 h 5721154"/>
              <a:gd name="connsiteX453" fmla="*/ 5975168 w 6003483"/>
              <a:gd name="connsiteY453" fmla="*/ 1548754 h 5721154"/>
              <a:gd name="connsiteX454" fmla="*/ 5912713 w 6003483"/>
              <a:gd name="connsiteY454" fmla="*/ 1612588 h 5721154"/>
              <a:gd name="connsiteX455" fmla="*/ 5902720 w 6003483"/>
              <a:gd name="connsiteY455" fmla="*/ 1617602 h 5721154"/>
              <a:gd name="connsiteX456" fmla="*/ 5914548 w 6003483"/>
              <a:gd name="connsiteY456" fmla="*/ 1618529 h 5721154"/>
              <a:gd name="connsiteX457" fmla="*/ 5988777 w 6003483"/>
              <a:gd name="connsiteY457" fmla="*/ 1728987 h 5721154"/>
              <a:gd name="connsiteX458" fmla="*/ 5788857 w 6003483"/>
              <a:gd name="connsiteY458" fmla="*/ 1823737 h 5721154"/>
              <a:gd name="connsiteX459" fmla="*/ 5800487 w 6003483"/>
              <a:gd name="connsiteY459" fmla="*/ 1831976 h 5721154"/>
              <a:gd name="connsiteX460" fmla="*/ 5736651 w 6003483"/>
              <a:gd name="connsiteY460" fmla="*/ 1845365 h 5721154"/>
              <a:gd name="connsiteX461" fmla="*/ 5782424 w 6003483"/>
              <a:gd name="connsiteY461" fmla="*/ 1847940 h 5721154"/>
              <a:gd name="connsiteX462" fmla="*/ 5578793 w 6003483"/>
              <a:gd name="connsiteY462" fmla="*/ 1853347 h 5721154"/>
              <a:gd name="connsiteX463" fmla="*/ 5554051 w 6003483"/>
              <a:gd name="connsiteY463" fmla="*/ 1855921 h 5721154"/>
              <a:gd name="connsiteX464" fmla="*/ 5505803 w 6003483"/>
              <a:gd name="connsiteY464" fmla="*/ 1862777 h 5721154"/>
              <a:gd name="connsiteX465" fmla="*/ 5505405 w 6003483"/>
              <a:gd name="connsiteY465" fmla="*/ 1862627 h 5721154"/>
              <a:gd name="connsiteX466" fmla="*/ 5496894 w 6003483"/>
              <a:gd name="connsiteY466" fmla="*/ 1865996 h 5721154"/>
              <a:gd name="connsiteX467" fmla="*/ 5467593 w 6003483"/>
              <a:gd name="connsiteY467" fmla="*/ 1874763 h 5721154"/>
              <a:gd name="connsiteX468" fmla="*/ 5495342 w 6003483"/>
              <a:gd name="connsiteY468" fmla="*/ 1903556 h 5721154"/>
              <a:gd name="connsiteX469" fmla="*/ 5496734 w 6003483"/>
              <a:gd name="connsiteY469" fmla="*/ 1947585 h 5721154"/>
              <a:gd name="connsiteX470" fmla="*/ 5496734 w 6003483"/>
              <a:gd name="connsiteY470" fmla="*/ 1973332 h 5721154"/>
              <a:gd name="connsiteX471" fmla="*/ 5478424 w 6003483"/>
              <a:gd name="connsiteY471" fmla="*/ 1981828 h 5721154"/>
              <a:gd name="connsiteX472" fmla="*/ 5478425 w 6003483"/>
              <a:gd name="connsiteY472" fmla="*/ 1981828 h 5721154"/>
              <a:gd name="connsiteX473" fmla="*/ 5501435 w 6003483"/>
              <a:gd name="connsiteY473" fmla="*/ 1992127 h 5721154"/>
              <a:gd name="connsiteX474" fmla="*/ 5523703 w 6003483"/>
              <a:gd name="connsiteY474" fmla="*/ 1992127 h 5721154"/>
              <a:gd name="connsiteX475" fmla="*/ 5592487 w 6003483"/>
              <a:gd name="connsiteY475" fmla="*/ 1986463 h 5721154"/>
              <a:gd name="connsiteX476" fmla="*/ 5639745 w 6003483"/>
              <a:gd name="connsiteY476" fmla="*/ 1998822 h 5721154"/>
              <a:gd name="connsiteX477" fmla="*/ 5675374 w 6003483"/>
              <a:gd name="connsiteY477" fmla="*/ 2057527 h 5721154"/>
              <a:gd name="connsiteX478" fmla="*/ 5670673 w 6003483"/>
              <a:gd name="connsiteY478" fmla="*/ 2063963 h 5721154"/>
              <a:gd name="connsiteX479" fmla="*/ 5703334 w 6003483"/>
              <a:gd name="connsiteY479" fmla="*/ 2066795 h 5721154"/>
              <a:gd name="connsiteX480" fmla="*/ 5715458 w 6003483"/>
              <a:gd name="connsiteY480" fmla="*/ 2071945 h 5721154"/>
              <a:gd name="connsiteX481" fmla="*/ 5722632 w 6003483"/>
              <a:gd name="connsiteY481" fmla="*/ 2085076 h 5721154"/>
              <a:gd name="connsiteX482" fmla="*/ 5724612 w 6003483"/>
              <a:gd name="connsiteY482" fmla="*/ 2092800 h 5721154"/>
              <a:gd name="connsiteX483" fmla="*/ 5713973 w 6003483"/>
              <a:gd name="connsiteY483" fmla="*/ 2110050 h 5721154"/>
              <a:gd name="connsiteX484" fmla="*/ 5707787 w 6003483"/>
              <a:gd name="connsiteY484" fmla="*/ 2117002 h 5721154"/>
              <a:gd name="connsiteX485" fmla="*/ 5686848 w 6003483"/>
              <a:gd name="connsiteY485" fmla="*/ 2126340 h 5721154"/>
              <a:gd name="connsiteX486" fmla="*/ 5692447 w 6003483"/>
              <a:gd name="connsiteY486" fmla="*/ 2129361 h 5721154"/>
              <a:gd name="connsiteX487" fmla="*/ 5683045 w 6003483"/>
              <a:gd name="connsiteY487" fmla="*/ 2127560 h 5721154"/>
              <a:gd name="connsiteX488" fmla="*/ 5683780 w 6003483"/>
              <a:gd name="connsiteY488" fmla="*/ 2126221 h 5721154"/>
              <a:gd name="connsiteX489" fmla="*/ 5648405 w 6003483"/>
              <a:gd name="connsiteY489" fmla="*/ 2106703 h 5721154"/>
              <a:gd name="connsiteX490" fmla="*/ 5643209 w 6003483"/>
              <a:gd name="connsiteY490" fmla="*/ 2117260 h 5721154"/>
              <a:gd name="connsiteX491" fmla="*/ 5633560 w 6003483"/>
              <a:gd name="connsiteY491" fmla="*/ 2106446 h 5721154"/>
              <a:gd name="connsiteX492" fmla="*/ 5639745 w 6003483"/>
              <a:gd name="connsiteY492" fmla="*/ 2116745 h 5721154"/>
              <a:gd name="connsiteX493" fmla="*/ 5622178 w 6003483"/>
              <a:gd name="connsiteY493" fmla="*/ 2113140 h 5721154"/>
              <a:gd name="connsiteX494" fmla="*/ 5642715 w 6003483"/>
              <a:gd name="connsiteY494" fmla="*/ 2119320 h 5721154"/>
              <a:gd name="connsiteX495" fmla="*/ 5626662 w 6003483"/>
              <a:gd name="connsiteY495" fmla="*/ 2121285 h 5721154"/>
              <a:gd name="connsiteX496" fmla="*/ 5640291 w 6003483"/>
              <a:gd name="connsiteY496" fmla="*/ 2131344 h 5721154"/>
              <a:gd name="connsiteX497" fmla="*/ 5643302 w 6003483"/>
              <a:gd name="connsiteY497" fmla="*/ 2123825 h 5721154"/>
              <a:gd name="connsiteX498" fmla="*/ 5660776 w 6003483"/>
              <a:gd name="connsiteY498" fmla="*/ 2122667 h 5721154"/>
              <a:gd name="connsiteX499" fmla="*/ 5683045 w 6003483"/>
              <a:gd name="connsiteY499" fmla="*/ 2127559 h 5721154"/>
              <a:gd name="connsiteX500" fmla="*/ 5677353 w 6003483"/>
              <a:gd name="connsiteY500" fmla="*/ 2132708 h 5721154"/>
              <a:gd name="connsiteX501" fmla="*/ 5642138 w 6003483"/>
              <a:gd name="connsiteY501" fmla="*/ 2132708 h 5721154"/>
              <a:gd name="connsiteX502" fmla="*/ 5646673 w 6003483"/>
              <a:gd name="connsiteY502" fmla="*/ 2136056 h 5721154"/>
              <a:gd name="connsiteX503" fmla="*/ 5648090 w 6003483"/>
              <a:gd name="connsiteY503" fmla="*/ 2143820 h 5721154"/>
              <a:gd name="connsiteX504" fmla="*/ 5656652 w 6003483"/>
              <a:gd name="connsiteY504" fmla="*/ 2143293 h 5721154"/>
              <a:gd name="connsiteX505" fmla="*/ 5708529 w 6003483"/>
              <a:gd name="connsiteY505" fmla="*/ 2172875 h 5721154"/>
              <a:gd name="connsiteX506" fmla="*/ 5716942 w 6003483"/>
              <a:gd name="connsiteY506" fmla="*/ 2217418 h 5721154"/>
              <a:gd name="connsiteX507" fmla="*/ 5670055 w 6003483"/>
              <a:gd name="connsiteY507" fmla="*/ 2259804 h 5721154"/>
              <a:gd name="connsiteX508" fmla="*/ 5635338 w 6003483"/>
              <a:gd name="connsiteY508" fmla="*/ 2274048 h 5721154"/>
              <a:gd name="connsiteX509" fmla="*/ 5634344 w 6003483"/>
              <a:gd name="connsiteY509" fmla="*/ 2284027 h 5721154"/>
              <a:gd name="connsiteX510" fmla="*/ 5636529 w 6003483"/>
              <a:gd name="connsiteY510" fmla="*/ 2284362 h 5721154"/>
              <a:gd name="connsiteX511" fmla="*/ 5719308 w 6003483"/>
              <a:gd name="connsiteY511" fmla="*/ 2382743 h 5721154"/>
              <a:gd name="connsiteX512" fmla="*/ 5704994 w 6003483"/>
              <a:gd name="connsiteY512" fmla="*/ 2401540 h 5721154"/>
              <a:gd name="connsiteX513" fmla="*/ 5719842 w 6003483"/>
              <a:gd name="connsiteY513" fmla="*/ 2398502 h 5721154"/>
              <a:gd name="connsiteX514" fmla="*/ 5759994 w 6003483"/>
              <a:gd name="connsiteY514" fmla="*/ 2391986 h 5721154"/>
              <a:gd name="connsiteX515" fmla="*/ 5802551 w 6003483"/>
              <a:gd name="connsiteY515" fmla="*/ 2400739 h 5721154"/>
              <a:gd name="connsiteX516" fmla="*/ 5841149 w 6003483"/>
              <a:gd name="connsiteY516" fmla="*/ 2455840 h 5721154"/>
              <a:gd name="connsiteX517" fmla="*/ 5837933 w 6003483"/>
              <a:gd name="connsiteY517" fmla="*/ 2462533 h 5721154"/>
              <a:gd name="connsiteX518" fmla="*/ 5866387 w 6003483"/>
              <a:gd name="connsiteY518" fmla="*/ 2462533 h 5721154"/>
              <a:gd name="connsiteX519" fmla="*/ 5877768 w 6003483"/>
              <a:gd name="connsiteY519" fmla="*/ 2466911 h 5721154"/>
              <a:gd name="connsiteX520" fmla="*/ 5885686 w 6003483"/>
              <a:gd name="connsiteY520" fmla="*/ 2479269 h 5721154"/>
              <a:gd name="connsiteX521" fmla="*/ 5888655 w 6003483"/>
              <a:gd name="connsiteY521" fmla="*/ 2486479 h 5721154"/>
              <a:gd name="connsiteX522" fmla="*/ 5881480 w 6003483"/>
              <a:gd name="connsiteY522" fmla="*/ 2504244 h 5721154"/>
              <a:gd name="connsiteX523" fmla="*/ 5877026 w 6003483"/>
              <a:gd name="connsiteY523" fmla="*/ 2511712 h 5721154"/>
              <a:gd name="connsiteX524" fmla="*/ 5859768 w 6003483"/>
              <a:gd name="connsiteY524" fmla="*/ 2522783 h 5721154"/>
              <a:gd name="connsiteX525" fmla="*/ 5864407 w 6003483"/>
              <a:gd name="connsiteY525" fmla="*/ 2525100 h 5721154"/>
              <a:gd name="connsiteX526" fmla="*/ 5855995 w 6003483"/>
              <a:gd name="connsiteY526" fmla="*/ 2523813 h 5721154"/>
              <a:gd name="connsiteX527" fmla="*/ 5856677 w 6003483"/>
              <a:gd name="connsiteY527" fmla="*/ 2522159 h 5721154"/>
              <a:gd name="connsiteX528" fmla="*/ 5824325 w 6003483"/>
              <a:gd name="connsiteY528" fmla="*/ 2506047 h 5721154"/>
              <a:gd name="connsiteX529" fmla="*/ 5820860 w 6003483"/>
              <a:gd name="connsiteY529" fmla="*/ 2516861 h 5721154"/>
              <a:gd name="connsiteX530" fmla="*/ 5811211 w 6003483"/>
              <a:gd name="connsiteY530" fmla="*/ 2507077 h 5721154"/>
              <a:gd name="connsiteX531" fmla="*/ 5817892 w 6003483"/>
              <a:gd name="connsiteY531" fmla="*/ 2516603 h 5721154"/>
              <a:gd name="connsiteX532" fmla="*/ 5802304 w 6003483"/>
              <a:gd name="connsiteY532" fmla="*/ 2514543 h 5721154"/>
              <a:gd name="connsiteX533" fmla="*/ 5820861 w 6003483"/>
              <a:gd name="connsiteY533" fmla="*/ 2518921 h 5721154"/>
              <a:gd name="connsiteX534" fmla="*/ 5774345 w 6003483"/>
              <a:gd name="connsiteY534" fmla="*/ 2529992 h 5721154"/>
              <a:gd name="connsiteX535" fmla="*/ 5749602 w 6003483"/>
              <a:gd name="connsiteY535" fmla="*/ 2540291 h 5721154"/>
              <a:gd name="connsiteX536" fmla="*/ 5752571 w 6003483"/>
              <a:gd name="connsiteY536" fmla="*/ 2545698 h 5721154"/>
              <a:gd name="connsiteX537" fmla="*/ 5682055 w 6003483"/>
              <a:gd name="connsiteY537" fmla="*/ 2561146 h 5721154"/>
              <a:gd name="connsiteX538" fmla="*/ 5671911 w 6003483"/>
              <a:gd name="connsiteY538" fmla="*/ 2557027 h 5721154"/>
              <a:gd name="connsiteX539" fmla="*/ 5656818 w 6003483"/>
              <a:gd name="connsiteY539" fmla="*/ 2566553 h 5721154"/>
              <a:gd name="connsiteX540" fmla="*/ 5638756 w 6003483"/>
              <a:gd name="connsiteY540" fmla="*/ 2570930 h 5721154"/>
              <a:gd name="connsiteX541" fmla="*/ 5635539 w 6003483"/>
              <a:gd name="connsiteY541" fmla="*/ 2573763 h 5721154"/>
              <a:gd name="connsiteX542" fmla="*/ 5622673 w 6003483"/>
              <a:gd name="connsiteY542" fmla="*/ 2584577 h 5721154"/>
              <a:gd name="connsiteX543" fmla="*/ 5619951 w 6003483"/>
              <a:gd name="connsiteY543" fmla="*/ 2586894 h 5721154"/>
              <a:gd name="connsiteX544" fmla="*/ 5564529 w 6003483"/>
              <a:gd name="connsiteY544" fmla="*/ 2633754 h 5721154"/>
              <a:gd name="connsiteX545" fmla="*/ 5534095 w 6003483"/>
              <a:gd name="connsiteY545" fmla="*/ 2639934 h 5721154"/>
              <a:gd name="connsiteX546" fmla="*/ 5544239 w 6003483"/>
              <a:gd name="connsiteY546" fmla="*/ 2641479 h 5721154"/>
              <a:gd name="connsiteX547" fmla="*/ 5552899 w 6003483"/>
              <a:gd name="connsiteY547" fmla="*/ 2653838 h 5721154"/>
              <a:gd name="connsiteX548" fmla="*/ 5672158 w 6003483"/>
              <a:gd name="connsiteY548" fmla="*/ 2632982 h 5721154"/>
              <a:gd name="connsiteX549" fmla="*/ 5716781 w 6003483"/>
              <a:gd name="connsiteY549" fmla="*/ 2623506 h 5721154"/>
              <a:gd name="connsiteX550" fmla="*/ 5725439 w 6003483"/>
              <a:gd name="connsiteY550" fmla="*/ 2615374 h 5721154"/>
              <a:gd name="connsiteX551" fmla="*/ 5727283 w 6003483"/>
              <a:gd name="connsiteY551" fmla="*/ 2611861 h 5721154"/>
              <a:gd name="connsiteX552" fmla="*/ 5735349 w 6003483"/>
              <a:gd name="connsiteY552" fmla="*/ 2610874 h 5721154"/>
              <a:gd name="connsiteX553" fmla="*/ 5719017 w 6003483"/>
              <a:gd name="connsiteY553" fmla="*/ 2623030 h 5721154"/>
              <a:gd name="connsiteX554" fmla="*/ 5793396 w 6003483"/>
              <a:gd name="connsiteY554" fmla="*/ 2607234 h 5721154"/>
              <a:gd name="connsiteX555" fmla="*/ 5813253 w 6003483"/>
              <a:gd name="connsiteY555" fmla="*/ 2603952 h 5721154"/>
              <a:gd name="connsiteX556" fmla="*/ 5815554 w 6003483"/>
              <a:gd name="connsiteY556" fmla="*/ 2605097 h 5721154"/>
              <a:gd name="connsiteX557" fmla="*/ 5838922 w 6003483"/>
              <a:gd name="connsiteY557" fmla="*/ 2587925 h 5721154"/>
              <a:gd name="connsiteX558" fmla="*/ 5826551 w 6003483"/>
              <a:gd name="connsiteY558" fmla="*/ 2556513 h 5721154"/>
              <a:gd name="connsiteX559" fmla="*/ 5799334 w 6003483"/>
              <a:gd name="connsiteY559" fmla="*/ 2553422 h 5721154"/>
              <a:gd name="connsiteX560" fmla="*/ 5811953 w 6003483"/>
              <a:gd name="connsiteY560" fmla="*/ 2556255 h 5721154"/>
              <a:gd name="connsiteX561" fmla="*/ 5775318 w 6003483"/>
              <a:gd name="connsiteY561" fmla="*/ 2562096 h 5721154"/>
              <a:gd name="connsiteX562" fmla="*/ 5778291 w 6003483"/>
              <a:gd name="connsiteY562" fmla="*/ 2559920 h 5721154"/>
              <a:gd name="connsiteX563" fmla="*/ 5805520 w 6003483"/>
              <a:gd name="connsiteY563" fmla="*/ 2548788 h 5721154"/>
              <a:gd name="connsiteX564" fmla="*/ 5833904 w 6003483"/>
              <a:gd name="connsiteY564" fmla="*/ 2544186 h 5721154"/>
              <a:gd name="connsiteX565" fmla="*/ 5882964 w 6003483"/>
              <a:gd name="connsiteY565" fmla="*/ 2569386 h 5721154"/>
              <a:gd name="connsiteX566" fmla="*/ 5896325 w 6003483"/>
              <a:gd name="connsiteY566" fmla="*/ 2612642 h 5721154"/>
              <a:gd name="connsiteX567" fmla="*/ 5833870 w 6003483"/>
              <a:gd name="connsiteY567" fmla="*/ 2676476 h 5721154"/>
              <a:gd name="connsiteX568" fmla="*/ 5823878 w 6003483"/>
              <a:gd name="connsiteY568" fmla="*/ 2681490 h 5721154"/>
              <a:gd name="connsiteX569" fmla="*/ 5835706 w 6003483"/>
              <a:gd name="connsiteY569" fmla="*/ 2682417 h 5721154"/>
              <a:gd name="connsiteX570" fmla="*/ 5909934 w 6003483"/>
              <a:gd name="connsiteY570" fmla="*/ 2792875 h 5721154"/>
              <a:gd name="connsiteX571" fmla="*/ 5710015 w 6003483"/>
              <a:gd name="connsiteY571" fmla="*/ 2887625 h 5721154"/>
              <a:gd name="connsiteX572" fmla="*/ 5721644 w 6003483"/>
              <a:gd name="connsiteY572" fmla="*/ 2895864 h 5721154"/>
              <a:gd name="connsiteX573" fmla="*/ 5657808 w 6003483"/>
              <a:gd name="connsiteY573" fmla="*/ 2909253 h 5721154"/>
              <a:gd name="connsiteX574" fmla="*/ 5703581 w 6003483"/>
              <a:gd name="connsiteY574" fmla="*/ 2911828 h 5721154"/>
              <a:gd name="connsiteX575" fmla="*/ 5499950 w 6003483"/>
              <a:gd name="connsiteY575" fmla="*/ 2917235 h 5721154"/>
              <a:gd name="connsiteX576" fmla="*/ 5475208 w 6003483"/>
              <a:gd name="connsiteY576" fmla="*/ 2919809 h 5721154"/>
              <a:gd name="connsiteX577" fmla="*/ 5426960 w 6003483"/>
              <a:gd name="connsiteY577" fmla="*/ 2926665 h 5721154"/>
              <a:gd name="connsiteX578" fmla="*/ 5426562 w 6003483"/>
              <a:gd name="connsiteY578" fmla="*/ 2926515 h 5721154"/>
              <a:gd name="connsiteX579" fmla="*/ 5418052 w 6003483"/>
              <a:gd name="connsiteY579" fmla="*/ 2929884 h 5721154"/>
              <a:gd name="connsiteX580" fmla="*/ 5184978 w 6003483"/>
              <a:gd name="connsiteY580" fmla="*/ 2983663 h 5721154"/>
              <a:gd name="connsiteX581" fmla="*/ 5102833 w 6003483"/>
              <a:gd name="connsiteY581" fmla="*/ 3010955 h 5721154"/>
              <a:gd name="connsiteX582" fmla="*/ 5101596 w 6003483"/>
              <a:gd name="connsiteY582" fmla="*/ 3010955 h 5721154"/>
              <a:gd name="connsiteX583" fmla="*/ 5126338 w 6003483"/>
              <a:gd name="connsiteY583" fmla="*/ 3015076 h 5721154"/>
              <a:gd name="connsiteX584" fmla="*/ 5067451 w 6003483"/>
              <a:gd name="connsiteY584" fmla="*/ 3025117 h 5721154"/>
              <a:gd name="connsiteX585" fmla="*/ 5084029 w 6003483"/>
              <a:gd name="connsiteY585" fmla="*/ 3039020 h 5721154"/>
              <a:gd name="connsiteX586" fmla="*/ 4777221 w 6003483"/>
              <a:gd name="connsiteY586" fmla="*/ 3197625 h 5721154"/>
              <a:gd name="connsiteX587" fmla="*/ 4766087 w 6003483"/>
              <a:gd name="connsiteY587" fmla="*/ 3203289 h 5721154"/>
              <a:gd name="connsiteX588" fmla="*/ 4667117 w 6003483"/>
              <a:gd name="connsiteY588" fmla="*/ 3316579 h 5721154"/>
              <a:gd name="connsiteX589" fmla="*/ 4714376 w 6003483"/>
              <a:gd name="connsiteY589" fmla="*/ 3288771 h 5721154"/>
              <a:gd name="connsiteX590" fmla="*/ 4628272 w 6003483"/>
              <a:gd name="connsiteY590" fmla="*/ 3374510 h 5721154"/>
              <a:gd name="connsiteX591" fmla="*/ 4483033 w 6003483"/>
              <a:gd name="connsiteY591" fmla="*/ 3466430 h 5721154"/>
              <a:gd name="connsiteX592" fmla="*/ 4342495 w 6003483"/>
              <a:gd name="connsiteY592" fmla="*/ 3511230 h 5721154"/>
              <a:gd name="connsiteX593" fmla="*/ 3913213 w 6003483"/>
              <a:gd name="connsiteY593" fmla="*/ 4033905 h 5721154"/>
              <a:gd name="connsiteX594" fmla="*/ 3891687 w 6003483"/>
              <a:gd name="connsiteY594" fmla="*/ 4047550 h 5721154"/>
              <a:gd name="connsiteX595" fmla="*/ 3891687 w 6003483"/>
              <a:gd name="connsiteY595" fmla="*/ 4024892 h 5721154"/>
              <a:gd name="connsiteX596" fmla="*/ 4177958 w 6003483"/>
              <a:gd name="connsiteY596" fmla="*/ 3619884 h 5721154"/>
              <a:gd name="connsiteX597" fmla="*/ 3888223 w 6003483"/>
              <a:gd name="connsiteY597" fmla="*/ 3923190 h 5721154"/>
              <a:gd name="connsiteX598" fmla="*/ 3856800 w 6003483"/>
              <a:gd name="connsiteY598" fmla="*/ 3968763 h 5721154"/>
              <a:gd name="connsiteX599" fmla="*/ 3822160 w 6003483"/>
              <a:gd name="connsiteY599" fmla="*/ 4010474 h 5721154"/>
              <a:gd name="connsiteX600" fmla="*/ 3539849 w 6003483"/>
              <a:gd name="connsiteY600" fmla="*/ 4478049 h 5721154"/>
              <a:gd name="connsiteX601" fmla="*/ 3382981 w 6003483"/>
              <a:gd name="connsiteY601" fmla="*/ 4912924 h 5721154"/>
              <a:gd name="connsiteX602" fmla="*/ 3234526 w 6003483"/>
              <a:gd name="connsiteY602" fmla="*/ 5539876 h 5721154"/>
              <a:gd name="connsiteX603" fmla="*/ 3197165 w 6003483"/>
              <a:gd name="connsiteY603" fmla="*/ 5591371 h 5721154"/>
              <a:gd name="connsiteX604" fmla="*/ 3178113 w 6003483"/>
              <a:gd name="connsiteY604" fmla="*/ 5538331 h 5721154"/>
              <a:gd name="connsiteX605" fmla="*/ 3328794 w 6003483"/>
              <a:gd name="connsiteY605" fmla="*/ 4857052 h 5721154"/>
              <a:gd name="connsiteX606" fmla="*/ 3634612 w 6003483"/>
              <a:gd name="connsiteY606" fmla="*/ 4209760 h 5721154"/>
              <a:gd name="connsiteX607" fmla="*/ 3722449 w 6003483"/>
              <a:gd name="connsiteY607" fmla="*/ 4081022 h 5721154"/>
              <a:gd name="connsiteX608" fmla="*/ 3716757 w 6003483"/>
              <a:gd name="connsiteY608" fmla="*/ 4078447 h 5721154"/>
              <a:gd name="connsiteX609" fmla="*/ 3705871 w 6003483"/>
              <a:gd name="connsiteY609" fmla="*/ 4052700 h 5721154"/>
              <a:gd name="connsiteX610" fmla="*/ 3600221 w 6003483"/>
              <a:gd name="connsiteY610" fmla="*/ 4195856 h 5721154"/>
              <a:gd name="connsiteX611" fmla="*/ 3377538 w 6003483"/>
              <a:gd name="connsiteY611" fmla="*/ 4654934 h 5721154"/>
              <a:gd name="connsiteX612" fmla="*/ 3204340 w 6003483"/>
              <a:gd name="connsiteY612" fmla="*/ 4955408 h 5721154"/>
              <a:gd name="connsiteX613" fmla="*/ 3098195 w 6003483"/>
              <a:gd name="connsiteY613" fmla="*/ 5375607 h 5721154"/>
              <a:gd name="connsiteX614" fmla="*/ 3091267 w 6003483"/>
              <a:gd name="connsiteY614" fmla="*/ 5387966 h 5721154"/>
              <a:gd name="connsiteX615" fmla="*/ 3086319 w 6003483"/>
              <a:gd name="connsiteY615" fmla="*/ 5379212 h 5721154"/>
              <a:gd name="connsiteX616" fmla="*/ 3093494 w 6003483"/>
              <a:gd name="connsiteY616" fmla="*/ 5301969 h 5721154"/>
              <a:gd name="connsiteX617" fmla="*/ 3104381 w 6003483"/>
              <a:gd name="connsiteY617" fmla="*/ 5224727 h 5721154"/>
              <a:gd name="connsiteX618" fmla="*/ 3133329 w 6003483"/>
              <a:gd name="connsiteY618" fmla="*/ 5070242 h 5721154"/>
              <a:gd name="connsiteX619" fmla="*/ 3092009 w 6003483"/>
              <a:gd name="connsiteY619" fmla="*/ 5081571 h 5721154"/>
              <a:gd name="connsiteX620" fmla="*/ 3069989 w 6003483"/>
              <a:gd name="connsiteY620" fmla="*/ 5037027 h 5721154"/>
              <a:gd name="connsiteX621" fmla="*/ 3045246 w 6003483"/>
              <a:gd name="connsiteY621" fmla="*/ 5104743 h 5721154"/>
              <a:gd name="connsiteX622" fmla="*/ 3024710 w 6003483"/>
              <a:gd name="connsiteY622" fmla="*/ 5125341 h 5721154"/>
              <a:gd name="connsiteX623" fmla="*/ 3021246 w 6003483"/>
              <a:gd name="connsiteY623" fmla="*/ 5095989 h 5721154"/>
              <a:gd name="connsiteX624" fmla="*/ 3126154 w 6003483"/>
              <a:gd name="connsiteY624" fmla="*/ 4820233 h 5721154"/>
              <a:gd name="connsiteX625" fmla="*/ 3186278 w 6003483"/>
              <a:gd name="connsiteY625" fmla="*/ 4653389 h 5721154"/>
              <a:gd name="connsiteX626" fmla="*/ 3254073 w 6003483"/>
              <a:gd name="connsiteY626" fmla="*/ 4489120 h 5721154"/>
              <a:gd name="connsiteX627" fmla="*/ 3209536 w 6003483"/>
              <a:gd name="connsiteY627" fmla="*/ 4504054 h 5721154"/>
              <a:gd name="connsiteX628" fmla="*/ 3184794 w 6003483"/>
              <a:gd name="connsiteY628" fmla="*/ 4554004 h 5721154"/>
              <a:gd name="connsiteX629" fmla="*/ 2901739 w 6003483"/>
              <a:gd name="connsiteY629" fmla="*/ 5545283 h 5721154"/>
              <a:gd name="connsiteX630" fmla="*/ 2893327 w 6003483"/>
              <a:gd name="connsiteY630" fmla="*/ 5556097 h 5721154"/>
              <a:gd name="connsiteX631" fmla="*/ 2890358 w 6003483"/>
              <a:gd name="connsiteY631" fmla="*/ 5543996 h 5721154"/>
              <a:gd name="connsiteX632" fmla="*/ 2928461 w 6003483"/>
              <a:gd name="connsiteY632" fmla="*/ 5392086 h 5721154"/>
              <a:gd name="connsiteX633" fmla="*/ 2968049 w 6003483"/>
              <a:gd name="connsiteY633" fmla="*/ 5241205 h 5721154"/>
              <a:gd name="connsiteX634" fmla="*/ 2960379 w 6003483"/>
              <a:gd name="connsiteY634" fmla="*/ 5239403 h 5721154"/>
              <a:gd name="connsiteX635" fmla="*/ 2965080 w 6003483"/>
              <a:gd name="connsiteY635" fmla="*/ 5223697 h 5721154"/>
              <a:gd name="connsiteX636" fmla="*/ 2972503 w 6003483"/>
              <a:gd name="connsiteY636" fmla="*/ 5225499 h 5721154"/>
              <a:gd name="connsiteX637" fmla="*/ 3136546 w 6003483"/>
              <a:gd name="connsiteY637" fmla="*/ 4669868 h 5721154"/>
              <a:gd name="connsiteX638" fmla="*/ 2948750 w 6003483"/>
              <a:gd name="connsiteY638" fmla="*/ 5167567 h 5721154"/>
              <a:gd name="connsiteX639" fmla="*/ 2943060 w 6003483"/>
              <a:gd name="connsiteY639" fmla="*/ 5226787 h 5721154"/>
              <a:gd name="connsiteX640" fmla="*/ 2934894 w 6003483"/>
              <a:gd name="connsiteY640" fmla="*/ 5239403 h 5721154"/>
              <a:gd name="connsiteX641" fmla="*/ 2930936 w 6003483"/>
              <a:gd name="connsiteY641" fmla="*/ 5229876 h 5721154"/>
              <a:gd name="connsiteX642" fmla="*/ 2932915 w 6003483"/>
              <a:gd name="connsiteY642" fmla="*/ 5213398 h 5721154"/>
              <a:gd name="connsiteX643" fmla="*/ 2886151 w 6003483"/>
              <a:gd name="connsiteY643" fmla="*/ 5260773 h 5721154"/>
              <a:gd name="connsiteX644" fmla="*/ 2879768 w 6003483"/>
              <a:gd name="connsiteY644" fmla="*/ 5255150 h 5721154"/>
              <a:gd name="connsiteX645" fmla="*/ 2860044 w 6003483"/>
              <a:gd name="connsiteY645" fmla="*/ 5342902 h 5721154"/>
              <a:gd name="connsiteX646" fmla="*/ 2822683 w 6003483"/>
              <a:gd name="connsiteY646" fmla="*/ 5394397 h 5721154"/>
              <a:gd name="connsiteX647" fmla="*/ 2803631 w 6003483"/>
              <a:gd name="connsiteY647" fmla="*/ 5341356 h 5721154"/>
              <a:gd name="connsiteX648" fmla="*/ 2820017 w 6003483"/>
              <a:gd name="connsiteY648" fmla="*/ 5246426 h 5721154"/>
              <a:gd name="connsiteX649" fmla="*/ 2812419 w 6003483"/>
              <a:gd name="connsiteY649" fmla="*/ 5267210 h 5721154"/>
              <a:gd name="connsiteX650" fmla="*/ 2796088 w 6003483"/>
              <a:gd name="connsiteY650" fmla="*/ 5287036 h 5721154"/>
              <a:gd name="connsiteX651" fmla="*/ 2791388 w 6003483"/>
              <a:gd name="connsiteY651" fmla="*/ 5261288 h 5721154"/>
              <a:gd name="connsiteX652" fmla="*/ 2947198 w 6003483"/>
              <a:gd name="connsiteY652" fmla="*/ 4684877 h 5721154"/>
              <a:gd name="connsiteX653" fmla="*/ 2948497 w 6003483"/>
              <a:gd name="connsiteY653" fmla="*/ 4681552 h 5721154"/>
              <a:gd name="connsiteX654" fmla="*/ 2954313 w 6003483"/>
              <a:gd name="connsiteY654" fmla="*/ 4660077 h 5721154"/>
              <a:gd name="connsiteX655" fmla="*/ 3014751 w 6003483"/>
              <a:gd name="connsiteY655" fmla="*/ 4490409 h 5721154"/>
              <a:gd name="connsiteX656" fmla="*/ 3025469 w 6003483"/>
              <a:gd name="connsiteY656" fmla="*/ 4465632 h 5721154"/>
              <a:gd name="connsiteX657" fmla="*/ 3033437 w 6003483"/>
              <a:gd name="connsiteY657" fmla="*/ 4420082 h 5721154"/>
              <a:gd name="connsiteX658" fmla="*/ 3029410 w 6003483"/>
              <a:gd name="connsiteY658" fmla="*/ 4427584 h 5721154"/>
              <a:gd name="connsiteX659" fmla="*/ 3019266 w 6003483"/>
              <a:gd name="connsiteY659" fmla="*/ 4436081 h 5721154"/>
              <a:gd name="connsiteX660" fmla="*/ 3016655 w 6003483"/>
              <a:gd name="connsiteY660" fmla="*/ 4430522 h 5721154"/>
              <a:gd name="connsiteX661" fmla="*/ 3003056 w 6003483"/>
              <a:gd name="connsiteY661" fmla="*/ 4457959 h 5721154"/>
              <a:gd name="connsiteX662" fmla="*/ 2925433 w 6003483"/>
              <a:gd name="connsiteY662" fmla="*/ 4593999 h 5721154"/>
              <a:gd name="connsiteX663" fmla="*/ 2910152 w 6003483"/>
              <a:gd name="connsiteY663" fmla="*/ 4649012 h 5721154"/>
              <a:gd name="connsiteX664" fmla="*/ 2885409 w 6003483"/>
              <a:gd name="connsiteY664" fmla="*/ 4747883 h 5721154"/>
              <a:gd name="connsiteX665" fmla="*/ 2862646 w 6003483"/>
              <a:gd name="connsiteY665" fmla="*/ 4850101 h 5721154"/>
              <a:gd name="connsiteX666" fmla="*/ 2813161 w 6003483"/>
              <a:gd name="connsiteY666" fmla="*/ 5051703 h 5721154"/>
              <a:gd name="connsiteX667" fmla="*/ 2804254 w 6003483"/>
              <a:gd name="connsiteY667" fmla="*/ 5063290 h 5721154"/>
              <a:gd name="connsiteX668" fmla="*/ 2802027 w 6003483"/>
              <a:gd name="connsiteY668" fmla="*/ 5050673 h 5721154"/>
              <a:gd name="connsiteX669" fmla="*/ 2846811 w 6003483"/>
              <a:gd name="connsiteY669" fmla="*/ 4852933 h 5721154"/>
              <a:gd name="connsiteX670" fmla="*/ 2868337 w 6003483"/>
              <a:gd name="connsiteY670" fmla="*/ 4754320 h 5721154"/>
              <a:gd name="connsiteX671" fmla="*/ 2893080 w 6003483"/>
              <a:gd name="connsiteY671" fmla="*/ 4654934 h 5721154"/>
              <a:gd name="connsiteX672" fmla="*/ 2896072 w 6003483"/>
              <a:gd name="connsiteY672" fmla="*/ 4644750 h 5721154"/>
              <a:gd name="connsiteX673" fmla="*/ 2892783 w 6003483"/>
              <a:gd name="connsiteY673" fmla="*/ 4650397 h 5721154"/>
              <a:gd name="connsiteX674" fmla="*/ 2819841 w 6003483"/>
              <a:gd name="connsiteY674" fmla="*/ 4899020 h 5721154"/>
              <a:gd name="connsiteX675" fmla="*/ 2651592 w 6003483"/>
              <a:gd name="connsiteY675" fmla="*/ 5656512 h 5721154"/>
              <a:gd name="connsiteX676" fmla="*/ 2612499 w 6003483"/>
              <a:gd name="connsiteY676" fmla="*/ 5721139 h 5721154"/>
              <a:gd name="connsiteX677" fmla="*/ 2594437 w 6003483"/>
              <a:gd name="connsiteY677" fmla="*/ 5658572 h 5721154"/>
              <a:gd name="connsiteX678" fmla="*/ 2663626 w 6003483"/>
              <a:gd name="connsiteY678" fmla="*/ 5245662 h 5721154"/>
              <a:gd name="connsiteX679" fmla="*/ 2756478 w 6003483"/>
              <a:gd name="connsiteY679" fmla="*/ 4874740 h 5721154"/>
              <a:gd name="connsiteX680" fmla="*/ 2739759 w 6003483"/>
              <a:gd name="connsiteY680" fmla="*/ 4885139 h 5721154"/>
              <a:gd name="connsiteX681" fmla="*/ 2717528 w 6003483"/>
              <a:gd name="connsiteY681" fmla="*/ 4884596 h 5721154"/>
              <a:gd name="connsiteX682" fmla="*/ 2700962 w 6003483"/>
              <a:gd name="connsiteY682" fmla="*/ 4865298 h 5721154"/>
              <a:gd name="connsiteX683" fmla="*/ 2697063 w 6003483"/>
              <a:gd name="connsiteY683" fmla="*/ 4847253 h 5721154"/>
              <a:gd name="connsiteX684" fmla="*/ 2681861 w 6003483"/>
              <a:gd name="connsiteY684" fmla="*/ 4877397 h 5721154"/>
              <a:gd name="connsiteX685" fmla="*/ 2670764 w 6003483"/>
              <a:gd name="connsiteY685" fmla="*/ 4907769 h 5721154"/>
              <a:gd name="connsiteX686" fmla="*/ 2660960 w 6003483"/>
              <a:gd name="connsiteY686" fmla="*/ 4924247 h 5721154"/>
              <a:gd name="connsiteX687" fmla="*/ 2657582 w 6003483"/>
              <a:gd name="connsiteY687" fmla="*/ 4925543 h 5721154"/>
              <a:gd name="connsiteX688" fmla="*/ 2635510 w 6003483"/>
              <a:gd name="connsiteY688" fmla="*/ 4969311 h 5721154"/>
              <a:gd name="connsiteX689" fmla="*/ 2518230 w 6003483"/>
              <a:gd name="connsiteY689" fmla="*/ 5471645 h 5721154"/>
              <a:gd name="connsiteX690" fmla="*/ 2510807 w 6003483"/>
              <a:gd name="connsiteY690" fmla="*/ 5486836 h 5721154"/>
              <a:gd name="connsiteX691" fmla="*/ 2506106 w 6003483"/>
              <a:gd name="connsiteY691" fmla="*/ 5477052 h 5721154"/>
              <a:gd name="connsiteX692" fmla="*/ 2515013 w 6003483"/>
              <a:gd name="connsiteY692" fmla="*/ 5386422 h 5721154"/>
              <a:gd name="connsiteX693" fmla="*/ 2518869 w 6003483"/>
              <a:gd name="connsiteY693" fmla="*/ 5359109 h 5721154"/>
              <a:gd name="connsiteX694" fmla="*/ 2518845 w 6003483"/>
              <a:gd name="connsiteY694" fmla="*/ 5359122 h 5721154"/>
              <a:gd name="connsiteX695" fmla="*/ 2515876 w 6003483"/>
              <a:gd name="connsiteY695" fmla="*/ 5347021 h 5721154"/>
              <a:gd name="connsiteX696" fmla="*/ 2526624 w 6003483"/>
              <a:gd name="connsiteY696" fmla="*/ 5304170 h 5721154"/>
              <a:gd name="connsiteX697" fmla="*/ 2527880 w 6003483"/>
              <a:gd name="connsiteY697" fmla="*/ 5295275 h 5721154"/>
              <a:gd name="connsiteX698" fmla="*/ 2560540 w 6003483"/>
              <a:gd name="connsiteY698" fmla="*/ 5112210 h 5721154"/>
              <a:gd name="connsiteX699" fmla="*/ 2518477 w 6003483"/>
              <a:gd name="connsiteY699" fmla="*/ 5129461 h 5721154"/>
              <a:gd name="connsiteX700" fmla="*/ 2496704 w 6003483"/>
              <a:gd name="connsiteY700" fmla="*/ 5079768 h 5721154"/>
              <a:gd name="connsiteX701" fmla="*/ 2470725 w 6003483"/>
              <a:gd name="connsiteY701" fmla="*/ 5160873 h 5721154"/>
              <a:gd name="connsiteX702" fmla="*/ 2449446 w 6003483"/>
              <a:gd name="connsiteY702" fmla="*/ 5186620 h 5721154"/>
              <a:gd name="connsiteX703" fmla="*/ 2446477 w 6003483"/>
              <a:gd name="connsiteY703" fmla="*/ 5152891 h 5721154"/>
              <a:gd name="connsiteX704" fmla="*/ 2512754 w 6003483"/>
              <a:gd name="connsiteY704" fmla="*/ 4958288 h 5721154"/>
              <a:gd name="connsiteX705" fmla="*/ 2586887 w 6003483"/>
              <a:gd name="connsiteY705" fmla="*/ 4720069 h 5721154"/>
              <a:gd name="connsiteX706" fmla="*/ 2595052 w 6003483"/>
              <a:gd name="connsiteY706" fmla="*/ 4690202 h 5721154"/>
              <a:gd name="connsiteX707" fmla="*/ 2598516 w 6003483"/>
              <a:gd name="connsiteY707" fmla="*/ 4658275 h 5721154"/>
              <a:gd name="connsiteX708" fmla="*/ 2551900 w 6003483"/>
              <a:gd name="connsiteY708" fmla="*/ 4770747 h 5721154"/>
              <a:gd name="connsiteX709" fmla="*/ 2460735 w 6003483"/>
              <a:gd name="connsiteY709" fmla="*/ 5090164 h 5721154"/>
              <a:gd name="connsiteX710" fmla="*/ 2317074 w 6003483"/>
              <a:gd name="connsiteY710" fmla="*/ 5682517 h 5721154"/>
              <a:gd name="connsiteX711" fmla="*/ 2308166 w 6003483"/>
              <a:gd name="connsiteY711" fmla="*/ 5695649 h 5721154"/>
              <a:gd name="connsiteX712" fmla="*/ 2305444 w 6003483"/>
              <a:gd name="connsiteY712" fmla="*/ 5681487 h 5721154"/>
              <a:gd name="connsiteX713" fmla="*/ 2347259 w 6003483"/>
              <a:gd name="connsiteY713" fmla="*/ 5501255 h 5721154"/>
              <a:gd name="connsiteX714" fmla="*/ 2390559 w 6003483"/>
              <a:gd name="connsiteY714" fmla="*/ 5321022 h 5721154"/>
              <a:gd name="connsiteX715" fmla="*/ 2382889 w 6003483"/>
              <a:gd name="connsiteY715" fmla="*/ 5319220 h 5721154"/>
              <a:gd name="connsiteX716" fmla="*/ 2387837 w 6003483"/>
              <a:gd name="connsiteY716" fmla="*/ 5300682 h 5721154"/>
              <a:gd name="connsiteX717" fmla="*/ 2395260 w 6003483"/>
              <a:gd name="connsiteY717" fmla="*/ 5302484 h 5721154"/>
              <a:gd name="connsiteX718" fmla="*/ 2479879 w 6003483"/>
              <a:gd name="connsiteY718" fmla="*/ 4972144 h 5721154"/>
              <a:gd name="connsiteX719" fmla="*/ 2500701 w 6003483"/>
              <a:gd name="connsiteY719" fmla="*/ 4898533 h 5721154"/>
              <a:gd name="connsiteX720" fmla="*/ 2437937 w 6003483"/>
              <a:gd name="connsiteY720" fmla="*/ 5070236 h 5721154"/>
              <a:gd name="connsiteX721" fmla="*/ 2421607 w 6003483"/>
              <a:gd name="connsiteY721" fmla="*/ 5090061 h 5721154"/>
              <a:gd name="connsiteX722" fmla="*/ 2419952 w 6003483"/>
              <a:gd name="connsiteY722" fmla="*/ 5087609 h 5721154"/>
              <a:gd name="connsiteX723" fmla="*/ 2371507 w 6003483"/>
              <a:gd name="connsiteY723" fmla="*/ 5237600 h 5721154"/>
              <a:gd name="connsiteX724" fmla="*/ 2364827 w 6003483"/>
              <a:gd name="connsiteY724" fmla="*/ 5307119 h 5721154"/>
              <a:gd name="connsiteX725" fmla="*/ 2356167 w 6003483"/>
              <a:gd name="connsiteY725" fmla="*/ 5322310 h 5721154"/>
              <a:gd name="connsiteX726" fmla="*/ 2352208 w 6003483"/>
              <a:gd name="connsiteY726" fmla="*/ 5311496 h 5721154"/>
              <a:gd name="connsiteX727" fmla="*/ 2354682 w 6003483"/>
              <a:gd name="connsiteY727" fmla="*/ 5292185 h 5721154"/>
              <a:gd name="connsiteX728" fmla="*/ 2305197 w 6003483"/>
              <a:gd name="connsiteY728" fmla="*/ 5350889 h 5721154"/>
              <a:gd name="connsiteX729" fmla="*/ 2301039 w 6003483"/>
              <a:gd name="connsiteY729" fmla="*/ 5346845 h 5721154"/>
              <a:gd name="connsiteX730" fmla="*/ 2277110 w 6003483"/>
              <a:gd name="connsiteY730" fmla="*/ 5459537 h 5721154"/>
              <a:gd name="connsiteX731" fmla="*/ 2238017 w 6003483"/>
              <a:gd name="connsiteY731" fmla="*/ 5524164 h 5721154"/>
              <a:gd name="connsiteX732" fmla="*/ 2219955 w 6003483"/>
              <a:gd name="connsiteY732" fmla="*/ 5461597 h 5721154"/>
              <a:gd name="connsiteX733" fmla="*/ 2242490 w 6003483"/>
              <a:gd name="connsiteY733" fmla="*/ 5327110 h 5721154"/>
              <a:gd name="connsiteX734" fmla="*/ 2230474 w 6003483"/>
              <a:gd name="connsiteY734" fmla="*/ 5363763 h 5721154"/>
              <a:gd name="connsiteX735" fmla="*/ 2213649 w 6003483"/>
              <a:gd name="connsiteY735" fmla="*/ 5387708 h 5721154"/>
              <a:gd name="connsiteX736" fmla="*/ 2209444 w 6003483"/>
              <a:gd name="connsiteY736" fmla="*/ 5359129 h 5721154"/>
              <a:gd name="connsiteX737" fmla="*/ 2377279 w 6003483"/>
              <a:gd name="connsiteY737" fmla="*/ 4682964 h 5721154"/>
              <a:gd name="connsiteX738" fmla="*/ 2389072 w 6003483"/>
              <a:gd name="connsiteY738" fmla="*/ 4649499 h 5721154"/>
              <a:gd name="connsiteX739" fmla="*/ 2390678 w 6003483"/>
              <a:gd name="connsiteY739" fmla="*/ 4643084 h 5721154"/>
              <a:gd name="connsiteX740" fmla="*/ 2456861 w 6003483"/>
              <a:gd name="connsiteY740" fmla="*/ 4439437 h 5721154"/>
              <a:gd name="connsiteX741" fmla="*/ 2460960 w 6003483"/>
              <a:gd name="connsiteY741" fmla="*/ 4429016 h 5721154"/>
              <a:gd name="connsiteX742" fmla="*/ 2479279 w 6003483"/>
              <a:gd name="connsiteY742" fmla="*/ 4330997 h 5721154"/>
              <a:gd name="connsiteX743" fmla="*/ 2450402 w 6003483"/>
              <a:gd name="connsiteY743" fmla="*/ 4393972 h 5721154"/>
              <a:gd name="connsiteX744" fmla="*/ 2395916 w 6003483"/>
              <a:gd name="connsiteY744" fmla="*/ 4618629 h 5721154"/>
              <a:gd name="connsiteX745" fmla="*/ 2387009 w 6003483"/>
              <a:gd name="connsiteY745" fmla="*/ 4631761 h 5721154"/>
              <a:gd name="connsiteX746" fmla="*/ 2384287 w 6003483"/>
              <a:gd name="connsiteY746" fmla="*/ 4617599 h 5721154"/>
              <a:gd name="connsiteX747" fmla="*/ 2423456 w 6003483"/>
              <a:gd name="connsiteY747" fmla="*/ 4448769 h 5721154"/>
              <a:gd name="connsiteX748" fmla="*/ 2354788 w 6003483"/>
              <a:gd name="connsiteY748" fmla="*/ 4586364 h 5721154"/>
              <a:gd name="connsiteX749" fmla="*/ 2339589 w 6003483"/>
              <a:gd name="connsiteY749" fmla="*/ 4645408 h 5721154"/>
              <a:gd name="connsiteX750" fmla="*/ 2312867 w 6003483"/>
              <a:gd name="connsiteY750" fmla="*/ 4761014 h 5721154"/>
              <a:gd name="connsiteX751" fmla="*/ 2288125 w 6003483"/>
              <a:gd name="connsiteY751" fmla="*/ 4877135 h 5721154"/>
              <a:gd name="connsiteX752" fmla="*/ 2234433 w 6003483"/>
              <a:gd name="connsiteY752" fmla="*/ 5112725 h 5721154"/>
              <a:gd name="connsiteX753" fmla="*/ 2225031 w 6003483"/>
              <a:gd name="connsiteY753" fmla="*/ 5126629 h 5721154"/>
              <a:gd name="connsiteX754" fmla="*/ 2223300 w 6003483"/>
              <a:gd name="connsiteY754" fmla="*/ 5112210 h 5721154"/>
              <a:gd name="connsiteX755" fmla="*/ 2271547 w 6003483"/>
              <a:gd name="connsiteY755" fmla="*/ 4880482 h 5721154"/>
              <a:gd name="connsiteX756" fmla="*/ 2294805 w 6003483"/>
              <a:gd name="connsiteY756" fmla="*/ 4765648 h 5721154"/>
              <a:gd name="connsiteX757" fmla="*/ 2323012 w 6003483"/>
              <a:gd name="connsiteY757" fmla="*/ 4649527 h 5721154"/>
              <a:gd name="connsiteX758" fmla="*/ 2323075 w 6003483"/>
              <a:gd name="connsiteY758" fmla="*/ 4649298 h 5721154"/>
              <a:gd name="connsiteX759" fmla="*/ 2274648 w 6003483"/>
              <a:gd name="connsiteY759" fmla="*/ 4745328 h 5721154"/>
              <a:gd name="connsiteX760" fmla="*/ 2210186 w 6003483"/>
              <a:gd name="connsiteY760" fmla="*/ 4993771 h 5721154"/>
              <a:gd name="connsiteX761" fmla="*/ 2198804 w 6003483"/>
              <a:gd name="connsiteY761" fmla="*/ 5019519 h 5721154"/>
              <a:gd name="connsiteX762" fmla="*/ 2200784 w 6003483"/>
              <a:gd name="connsiteY762" fmla="*/ 5026728 h 5721154"/>
              <a:gd name="connsiteX763" fmla="*/ 2189897 w 6003483"/>
              <a:gd name="connsiteY763" fmla="*/ 5128173 h 5721154"/>
              <a:gd name="connsiteX764" fmla="*/ 2181979 w 6003483"/>
              <a:gd name="connsiteY764" fmla="*/ 5145167 h 5721154"/>
              <a:gd name="connsiteX765" fmla="*/ 2178268 w 6003483"/>
              <a:gd name="connsiteY765" fmla="*/ 5138987 h 5721154"/>
              <a:gd name="connsiteX766" fmla="*/ 2183815 w 6003483"/>
              <a:gd name="connsiteY766" fmla="*/ 5086051 h 5721154"/>
              <a:gd name="connsiteX767" fmla="*/ 2143748 w 6003483"/>
              <a:gd name="connsiteY767" fmla="*/ 5274670 h 5721154"/>
              <a:gd name="connsiteX768" fmla="*/ 2136325 w 6003483"/>
              <a:gd name="connsiteY768" fmla="*/ 5289861 h 5721154"/>
              <a:gd name="connsiteX769" fmla="*/ 2131625 w 6003483"/>
              <a:gd name="connsiteY769" fmla="*/ 5280078 h 5721154"/>
              <a:gd name="connsiteX770" fmla="*/ 2140531 w 6003483"/>
              <a:gd name="connsiteY770" fmla="*/ 5189447 h 5721154"/>
              <a:gd name="connsiteX771" fmla="*/ 2153398 w 6003483"/>
              <a:gd name="connsiteY771" fmla="*/ 5098300 h 5721154"/>
              <a:gd name="connsiteX772" fmla="*/ 2186058 w 6003483"/>
              <a:gd name="connsiteY772" fmla="*/ 4915235 h 5721154"/>
              <a:gd name="connsiteX773" fmla="*/ 2143996 w 6003483"/>
              <a:gd name="connsiteY773" fmla="*/ 4932486 h 5721154"/>
              <a:gd name="connsiteX774" fmla="*/ 2122222 w 6003483"/>
              <a:gd name="connsiteY774" fmla="*/ 4882794 h 5721154"/>
              <a:gd name="connsiteX775" fmla="*/ 2096243 w 6003483"/>
              <a:gd name="connsiteY775" fmla="*/ 4963898 h 5721154"/>
              <a:gd name="connsiteX776" fmla="*/ 2074964 w 6003483"/>
              <a:gd name="connsiteY776" fmla="*/ 4989645 h 5721154"/>
              <a:gd name="connsiteX777" fmla="*/ 2071995 w 6003483"/>
              <a:gd name="connsiteY777" fmla="*/ 4955916 h 5721154"/>
              <a:gd name="connsiteX778" fmla="*/ 2184326 w 6003483"/>
              <a:gd name="connsiteY778" fmla="*/ 4626091 h 5721154"/>
              <a:gd name="connsiteX779" fmla="*/ 2216956 w 6003483"/>
              <a:gd name="connsiteY779" fmla="*/ 4526290 h 5721154"/>
              <a:gd name="connsiteX780" fmla="*/ 2218490 w 6003483"/>
              <a:gd name="connsiteY780" fmla="*/ 4512430 h 5721154"/>
              <a:gd name="connsiteX781" fmla="*/ 2237151 w 6003483"/>
              <a:gd name="connsiteY781" fmla="*/ 4364487 h 5721154"/>
              <a:gd name="connsiteX782" fmla="*/ 2086253 w 6003483"/>
              <a:gd name="connsiteY782" fmla="*/ 4893189 h 5721154"/>
              <a:gd name="connsiteX783" fmla="*/ 1942592 w 6003483"/>
              <a:gd name="connsiteY783" fmla="*/ 5485542 h 5721154"/>
              <a:gd name="connsiteX784" fmla="*/ 1933684 w 6003483"/>
              <a:gd name="connsiteY784" fmla="*/ 5498674 h 5721154"/>
              <a:gd name="connsiteX785" fmla="*/ 1930962 w 6003483"/>
              <a:gd name="connsiteY785" fmla="*/ 5484512 h 5721154"/>
              <a:gd name="connsiteX786" fmla="*/ 1972777 w 6003483"/>
              <a:gd name="connsiteY786" fmla="*/ 5304280 h 5721154"/>
              <a:gd name="connsiteX787" fmla="*/ 2016077 w 6003483"/>
              <a:gd name="connsiteY787" fmla="*/ 5124047 h 5721154"/>
              <a:gd name="connsiteX788" fmla="*/ 2008407 w 6003483"/>
              <a:gd name="connsiteY788" fmla="*/ 5122245 h 5721154"/>
              <a:gd name="connsiteX789" fmla="*/ 2013355 w 6003483"/>
              <a:gd name="connsiteY789" fmla="*/ 5103707 h 5721154"/>
              <a:gd name="connsiteX790" fmla="*/ 2020778 w 6003483"/>
              <a:gd name="connsiteY790" fmla="*/ 5105510 h 5721154"/>
              <a:gd name="connsiteX791" fmla="*/ 2198181 w 6003483"/>
              <a:gd name="connsiteY791" fmla="*/ 4447145 h 5721154"/>
              <a:gd name="connsiteX792" fmla="*/ 1997025 w 6003483"/>
              <a:gd name="connsiteY792" fmla="*/ 5040625 h 5721154"/>
              <a:gd name="connsiteX793" fmla="*/ 1990345 w 6003483"/>
              <a:gd name="connsiteY793" fmla="*/ 5110144 h 5721154"/>
              <a:gd name="connsiteX794" fmla="*/ 1981685 w 6003483"/>
              <a:gd name="connsiteY794" fmla="*/ 5125335 h 5721154"/>
              <a:gd name="connsiteX795" fmla="*/ 1977726 w 6003483"/>
              <a:gd name="connsiteY795" fmla="*/ 5114521 h 5721154"/>
              <a:gd name="connsiteX796" fmla="*/ 1980200 w 6003483"/>
              <a:gd name="connsiteY796" fmla="*/ 5095211 h 5721154"/>
              <a:gd name="connsiteX797" fmla="*/ 1930715 w 6003483"/>
              <a:gd name="connsiteY797" fmla="*/ 5153914 h 5721154"/>
              <a:gd name="connsiteX798" fmla="*/ 1922798 w 6003483"/>
              <a:gd name="connsiteY798" fmla="*/ 5070493 h 5721154"/>
              <a:gd name="connsiteX799" fmla="*/ 2013355 w 6003483"/>
              <a:gd name="connsiteY799" fmla="*/ 4749679 h 5721154"/>
              <a:gd name="connsiteX800" fmla="*/ 2022015 w 6003483"/>
              <a:gd name="connsiteY800" fmla="*/ 4714662 h 5721154"/>
              <a:gd name="connsiteX801" fmla="*/ 2026221 w 6003483"/>
              <a:gd name="connsiteY801" fmla="*/ 4677585 h 5721154"/>
              <a:gd name="connsiteX802" fmla="*/ 1936653 w 6003483"/>
              <a:gd name="connsiteY802" fmla="*/ 4920738 h 5721154"/>
              <a:gd name="connsiteX803" fmla="*/ 1865158 w 6003483"/>
              <a:gd name="connsiteY803" fmla="*/ 5138831 h 5721154"/>
              <a:gd name="connsiteX804" fmla="*/ 1797922 w 6003483"/>
              <a:gd name="connsiteY804" fmla="*/ 5437969 h 5721154"/>
              <a:gd name="connsiteX805" fmla="*/ 1760561 w 6003483"/>
              <a:gd name="connsiteY805" fmla="*/ 5489464 h 5721154"/>
              <a:gd name="connsiteX806" fmla="*/ 1741509 w 6003483"/>
              <a:gd name="connsiteY806" fmla="*/ 5436424 h 5721154"/>
              <a:gd name="connsiteX807" fmla="*/ 1800963 w 6003483"/>
              <a:gd name="connsiteY807" fmla="*/ 5091979 h 5721154"/>
              <a:gd name="connsiteX808" fmla="*/ 1848806 w 6003483"/>
              <a:gd name="connsiteY808" fmla="*/ 4915329 h 5721154"/>
              <a:gd name="connsiteX809" fmla="*/ 1848818 w 6003483"/>
              <a:gd name="connsiteY809" fmla="*/ 4915235 h 5721154"/>
              <a:gd name="connsiteX810" fmla="*/ 1897065 w 6003483"/>
              <a:gd name="connsiteY810" fmla="*/ 4683508 h 5721154"/>
              <a:gd name="connsiteX811" fmla="*/ 1913894 w 6003483"/>
              <a:gd name="connsiteY811" fmla="*/ 4600416 h 5721154"/>
              <a:gd name="connsiteX812" fmla="*/ 1863944 w 6003483"/>
              <a:gd name="connsiteY812" fmla="*/ 4687958 h 5721154"/>
              <a:gd name="connsiteX813" fmla="*/ 1835704 w 6003483"/>
              <a:gd name="connsiteY813" fmla="*/ 4796797 h 5721154"/>
              <a:gd name="connsiteX814" fmla="*/ 1824322 w 6003483"/>
              <a:gd name="connsiteY814" fmla="*/ 4822544 h 5721154"/>
              <a:gd name="connsiteX815" fmla="*/ 1826302 w 6003483"/>
              <a:gd name="connsiteY815" fmla="*/ 4829753 h 5721154"/>
              <a:gd name="connsiteX816" fmla="*/ 1815415 w 6003483"/>
              <a:gd name="connsiteY816" fmla="*/ 4931198 h 5721154"/>
              <a:gd name="connsiteX817" fmla="*/ 1807497 w 6003483"/>
              <a:gd name="connsiteY817" fmla="*/ 4948192 h 5721154"/>
              <a:gd name="connsiteX818" fmla="*/ 1803786 w 6003483"/>
              <a:gd name="connsiteY818" fmla="*/ 4942013 h 5721154"/>
              <a:gd name="connsiteX819" fmla="*/ 1813931 w 6003483"/>
              <a:gd name="connsiteY819" fmla="*/ 4845202 h 5721154"/>
              <a:gd name="connsiteX820" fmla="*/ 1818879 w 6003483"/>
              <a:gd name="connsiteY820" fmla="*/ 4830011 h 5721154"/>
              <a:gd name="connsiteX821" fmla="*/ 1812693 w 6003483"/>
              <a:gd name="connsiteY821" fmla="*/ 4810185 h 5721154"/>
              <a:gd name="connsiteX822" fmla="*/ 1820908 w 6003483"/>
              <a:gd name="connsiteY822" fmla="*/ 4762210 h 5721154"/>
              <a:gd name="connsiteX823" fmla="*/ 1767736 w 6003483"/>
              <a:gd name="connsiteY823" fmla="*/ 4853500 h 5721154"/>
              <a:gd name="connsiteX824" fmla="*/ 1661591 w 6003483"/>
              <a:gd name="connsiteY824" fmla="*/ 5273700 h 5721154"/>
              <a:gd name="connsiteX825" fmla="*/ 1654663 w 6003483"/>
              <a:gd name="connsiteY825" fmla="*/ 5286058 h 5721154"/>
              <a:gd name="connsiteX826" fmla="*/ 1649715 w 6003483"/>
              <a:gd name="connsiteY826" fmla="*/ 5277304 h 5721154"/>
              <a:gd name="connsiteX827" fmla="*/ 1656890 w 6003483"/>
              <a:gd name="connsiteY827" fmla="*/ 5200062 h 5721154"/>
              <a:gd name="connsiteX828" fmla="*/ 1667776 w 6003483"/>
              <a:gd name="connsiteY828" fmla="*/ 5122819 h 5721154"/>
              <a:gd name="connsiteX829" fmla="*/ 1696725 w 6003483"/>
              <a:gd name="connsiteY829" fmla="*/ 4968335 h 5721154"/>
              <a:gd name="connsiteX830" fmla="*/ 1655406 w 6003483"/>
              <a:gd name="connsiteY830" fmla="*/ 4979663 h 5721154"/>
              <a:gd name="connsiteX831" fmla="*/ 1633385 w 6003483"/>
              <a:gd name="connsiteY831" fmla="*/ 4935120 h 5721154"/>
              <a:gd name="connsiteX832" fmla="*/ 1608642 w 6003483"/>
              <a:gd name="connsiteY832" fmla="*/ 5002836 h 5721154"/>
              <a:gd name="connsiteX833" fmla="*/ 1588106 w 6003483"/>
              <a:gd name="connsiteY833" fmla="*/ 5023434 h 5721154"/>
              <a:gd name="connsiteX834" fmla="*/ 1584641 w 6003483"/>
              <a:gd name="connsiteY834" fmla="*/ 4994082 h 5721154"/>
              <a:gd name="connsiteX835" fmla="*/ 1689550 w 6003483"/>
              <a:gd name="connsiteY835" fmla="*/ 4718326 h 5721154"/>
              <a:gd name="connsiteX836" fmla="*/ 1749674 w 6003483"/>
              <a:gd name="connsiteY836" fmla="*/ 4551482 h 5721154"/>
              <a:gd name="connsiteX837" fmla="*/ 1817469 w 6003483"/>
              <a:gd name="connsiteY837" fmla="*/ 4387213 h 5721154"/>
              <a:gd name="connsiteX838" fmla="*/ 1772932 w 6003483"/>
              <a:gd name="connsiteY838" fmla="*/ 4402146 h 5721154"/>
              <a:gd name="connsiteX839" fmla="*/ 1748190 w 6003483"/>
              <a:gd name="connsiteY839" fmla="*/ 4452096 h 5721154"/>
              <a:gd name="connsiteX840" fmla="*/ 1465135 w 6003483"/>
              <a:gd name="connsiteY840" fmla="*/ 5443376 h 5721154"/>
              <a:gd name="connsiteX841" fmla="*/ 1456723 w 6003483"/>
              <a:gd name="connsiteY841" fmla="*/ 5454190 h 5721154"/>
              <a:gd name="connsiteX842" fmla="*/ 1453754 w 6003483"/>
              <a:gd name="connsiteY842" fmla="*/ 5442088 h 5721154"/>
              <a:gd name="connsiteX843" fmla="*/ 1491857 w 6003483"/>
              <a:gd name="connsiteY843" fmla="*/ 5290178 h 5721154"/>
              <a:gd name="connsiteX844" fmla="*/ 1531445 w 6003483"/>
              <a:gd name="connsiteY844" fmla="*/ 5139298 h 5721154"/>
              <a:gd name="connsiteX845" fmla="*/ 1523775 w 6003483"/>
              <a:gd name="connsiteY845" fmla="*/ 5137495 h 5721154"/>
              <a:gd name="connsiteX846" fmla="*/ 1528476 w 6003483"/>
              <a:gd name="connsiteY846" fmla="*/ 5121789 h 5721154"/>
              <a:gd name="connsiteX847" fmla="*/ 1535899 w 6003483"/>
              <a:gd name="connsiteY847" fmla="*/ 5123592 h 5721154"/>
              <a:gd name="connsiteX848" fmla="*/ 1699942 w 6003483"/>
              <a:gd name="connsiteY848" fmla="*/ 4567960 h 5721154"/>
              <a:gd name="connsiteX849" fmla="*/ 1512146 w 6003483"/>
              <a:gd name="connsiteY849" fmla="*/ 5065660 h 5721154"/>
              <a:gd name="connsiteX850" fmla="*/ 1506456 w 6003483"/>
              <a:gd name="connsiteY850" fmla="*/ 5124880 h 5721154"/>
              <a:gd name="connsiteX851" fmla="*/ 1498290 w 6003483"/>
              <a:gd name="connsiteY851" fmla="*/ 5137495 h 5721154"/>
              <a:gd name="connsiteX852" fmla="*/ 1494332 w 6003483"/>
              <a:gd name="connsiteY852" fmla="*/ 5127969 h 5721154"/>
              <a:gd name="connsiteX853" fmla="*/ 1496311 w 6003483"/>
              <a:gd name="connsiteY853" fmla="*/ 5111490 h 5721154"/>
              <a:gd name="connsiteX854" fmla="*/ 1449547 w 6003483"/>
              <a:gd name="connsiteY854" fmla="*/ 5158866 h 5721154"/>
              <a:gd name="connsiteX855" fmla="*/ 1440393 w 6003483"/>
              <a:gd name="connsiteY855" fmla="*/ 5086258 h 5721154"/>
              <a:gd name="connsiteX856" fmla="*/ 1524765 w 6003483"/>
              <a:gd name="connsiteY856" fmla="*/ 4815136 h 5721154"/>
              <a:gd name="connsiteX857" fmla="*/ 1532930 w 6003483"/>
              <a:gd name="connsiteY857" fmla="*/ 4785269 h 5721154"/>
              <a:gd name="connsiteX858" fmla="*/ 1536394 w 6003483"/>
              <a:gd name="connsiteY858" fmla="*/ 4753342 h 5721154"/>
              <a:gd name="connsiteX859" fmla="*/ 1375815 w 6003483"/>
              <a:gd name="connsiteY859" fmla="*/ 5165303 h 5721154"/>
              <a:gd name="connsiteX860" fmla="*/ 1359484 w 6003483"/>
              <a:gd name="connsiteY860" fmla="*/ 5185128 h 5721154"/>
              <a:gd name="connsiteX861" fmla="*/ 1354784 w 6003483"/>
              <a:gd name="connsiteY861" fmla="*/ 5159381 h 5721154"/>
              <a:gd name="connsiteX862" fmla="*/ 1582910 w 6003483"/>
              <a:gd name="connsiteY862" fmla="*/ 4397769 h 5721154"/>
              <a:gd name="connsiteX863" fmla="*/ 1596833 w 6003483"/>
              <a:gd name="connsiteY863" fmla="*/ 4318174 h 5721154"/>
              <a:gd name="connsiteX864" fmla="*/ 1592806 w 6003483"/>
              <a:gd name="connsiteY864" fmla="*/ 4325676 h 5721154"/>
              <a:gd name="connsiteX865" fmla="*/ 1582662 w 6003483"/>
              <a:gd name="connsiteY865" fmla="*/ 4334174 h 5721154"/>
              <a:gd name="connsiteX866" fmla="*/ 1582662 w 6003483"/>
              <a:gd name="connsiteY866" fmla="*/ 4319239 h 5721154"/>
              <a:gd name="connsiteX867" fmla="*/ 1603438 w 6003483"/>
              <a:gd name="connsiteY867" fmla="*/ 4280413 h 5721154"/>
              <a:gd name="connsiteX868" fmla="*/ 1606848 w 6003483"/>
              <a:gd name="connsiteY868" fmla="*/ 4260921 h 5721154"/>
              <a:gd name="connsiteX869" fmla="*/ 1635611 w 6003483"/>
              <a:gd name="connsiteY869" fmla="*/ 4122528 h 5721154"/>
              <a:gd name="connsiteX870" fmla="*/ 1618786 w 6003483"/>
              <a:gd name="connsiteY870" fmla="*/ 4152653 h 5721154"/>
              <a:gd name="connsiteX871" fmla="*/ 1581313 w 6003483"/>
              <a:gd name="connsiteY871" fmla="*/ 4238150 h 5721154"/>
              <a:gd name="connsiteX872" fmla="*/ 1543978 w 6003483"/>
              <a:gd name="connsiteY872" fmla="*/ 4379488 h 5721154"/>
              <a:gd name="connsiteX873" fmla="*/ 1535566 w 6003483"/>
              <a:gd name="connsiteY873" fmla="*/ 4390302 h 5721154"/>
              <a:gd name="connsiteX874" fmla="*/ 1532597 w 6003483"/>
              <a:gd name="connsiteY874" fmla="*/ 4378200 h 5721154"/>
              <a:gd name="connsiteX875" fmla="*/ 1549544 w 6003483"/>
              <a:gd name="connsiteY875" fmla="*/ 4310634 h 5721154"/>
              <a:gd name="connsiteX876" fmla="*/ 1532682 w 6003483"/>
              <a:gd name="connsiteY876" fmla="*/ 4349106 h 5721154"/>
              <a:gd name="connsiteX877" fmla="*/ 1501012 w 6003483"/>
              <a:gd name="connsiteY877" fmla="*/ 4448234 h 5721154"/>
              <a:gd name="connsiteX878" fmla="*/ 1473548 w 6003483"/>
              <a:gd name="connsiteY878" fmla="*/ 4547105 h 5721154"/>
              <a:gd name="connsiteX879" fmla="*/ 1448805 w 6003483"/>
              <a:gd name="connsiteY879" fmla="*/ 4645975 h 5721154"/>
              <a:gd name="connsiteX880" fmla="*/ 1426042 w 6003483"/>
              <a:gd name="connsiteY880" fmla="*/ 4748193 h 5721154"/>
              <a:gd name="connsiteX881" fmla="*/ 1376557 w 6003483"/>
              <a:gd name="connsiteY881" fmla="*/ 4949796 h 5721154"/>
              <a:gd name="connsiteX882" fmla="*/ 1367650 w 6003483"/>
              <a:gd name="connsiteY882" fmla="*/ 4961382 h 5721154"/>
              <a:gd name="connsiteX883" fmla="*/ 1365423 w 6003483"/>
              <a:gd name="connsiteY883" fmla="*/ 4948766 h 5721154"/>
              <a:gd name="connsiteX884" fmla="*/ 1410207 w 6003483"/>
              <a:gd name="connsiteY884" fmla="*/ 4751026 h 5721154"/>
              <a:gd name="connsiteX885" fmla="*/ 1431733 w 6003483"/>
              <a:gd name="connsiteY885" fmla="*/ 4652413 h 5721154"/>
              <a:gd name="connsiteX886" fmla="*/ 1456475 w 6003483"/>
              <a:gd name="connsiteY886" fmla="*/ 4553027 h 5721154"/>
              <a:gd name="connsiteX887" fmla="*/ 1468842 w 6003483"/>
              <a:gd name="connsiteY887" fmla="*/ 4510939 h 5721154"/>
              <a:gd name="connsiteX888" fmla="*/ 1460888 w 6003483"/>
              <a:gd name="connsiteY888" fmla="*/ 4532438 h 5721154"/>
              <a:gd name="connsiteX889" fmla="*/ 1383237 w 6003483"/>
              <a:gd name="connsiteY889" fmla="*/ 4797112 h 5721154"/>
              <a:gd name="connsiteX890" fmla="*/ 1214988 w 6003483"/>
              <a:gd name="connsiteY890" fmla="*/ 5554604 h 5721154"/>
              <a:gd name="connsiteX891" fmla="*/ 1175895 w 6003483"/>
              <a:gd name="connsiteY891" fmla="*/ 5619232 h 5721154"/>
              <a:gd name="connsiteX892" fmla="*/ 1157833 w 6003483"/>
              <a:gd name="connsiteY892" fmla="*/ 5556665 h 5721154"/>
              <a:gd name="connsiteX893" fmla="*/ 1328556 w 6003483"/>
              <a:gd name="connsiteY893" fmla="*/ 4738151 h 5721154"/>
              <a:gd name="connsiteX894" fmla="*/ 1394738 w 6003483"/>
              <a:gd name="connsiteY894" fmla="*/ 4534504 h 5721154"/>
              <a:gd name="connsiteX895" fmla="*/ 1415671 w 6003483"/>
              <a:gd name="connsiteY895" fmla="*/ 4481288 h 5721154"/>
              <a:gd name="connsiteX896" fmla="*/ 1451724 w 6003483"/>
              <a:gd name="connsiteY896" fmla="*/ 4370111 h 5721154"/>
              <a:gd name="connsiteX897" fmla="*/ 1498709 w 6003483"/>
              <a:gd name="connsiteY897" fmla="*/ 4242606 h 5721154"/>
              <a:gd name="connsiteX898" fmla="*/ 1448414 w 6003483"/>
              <a:gd name="connsiteY898" fmla="*/ 4357901 h 5721154"/>
              <a:gd name="connsiteX899" fmla="*/ 1383732 w 6003483"/>
              <a:gd name="connsiteY899" fmla="*/ 4498957 h 5721154"/>
              <a:gd name="connsiteX900" fmla="*/ 1198906 w 6003483"/>
              <a:gd name="connsiteY900" fmla="*/ 4867404 h 5721154"/>
              <a:gd name="connsiteX901" fmla="*/ 1081626 w 6003483"/>
              <a:gd name="connsiteY901" fmla="*/ 5369738 h 5721154"/>
              <a:gd name="connsiteX902" fmla="*/ 1074203 w 6003483"/>
              <a:gd name="connsiteY902" fmla="*/ 5384929 h 5721154"/>
              <a:gd name="connsiteX903" fmla="*/ 1069502 w 6003483"/>
              <a:gd name="connsiteY903" fmla="*/ 5375145 h 5721154"/>
              <a:gd name="connsiteX904" fmla="*/ 1078409 w 6003483"/>
              <a:gd name="connsiteY904" fmla="*/ 5284514 h 5721154"/>
              <a:gd name="connsiteX905" fmla="*/ 1091276 w 6003483"/>
              <a:gd name="connsiteY905" fmla="*/ 5193367 h 5721154"/>
              <a:gd name="connsiteX906" fmla="*/ 1123935 w 6003483"/>
              <a:gd name="connsiteY906" fmla="*/ 5010302 h 5721154"/>
              <a:gd name="connsiteX907" fmla="*/ 1102069 w 6003483"/>
              <a:gd name="connsiteY907" fmla="*/ 5026942 h 5721154"/>
              <a:gd name="connsiteX908" fmla="*/ 1092929 w 6003483"/>
              <a:gd name="connsiteY908" fmla="*/ 5027218 h 5721154"/>
              <a:gd name="connsiteX909" fmla="*/ 1056281 w 6003483"/>
              <a:gd name="connsiteY909" fmla="*/ 5190267 h 5721154"/>
              <a:gd name="connsiteX910" fmla="*/ 1018920 w 6003483"/>
              <a:gd name="connsiteY910" fmla="*/ 5241762 h 5721154"/>
              <a:gd name="connsiteX911" fmla="*/ 999868 w 6003483"/>
              <a:gd name="connsiteY911" fmla="*/ 5188722 h 5721154"/>
              <a:gd name="connsiteX912" fmla="*/ 1018308 w 6003483"/>
              <a:gd name="connsiteY912" fmla="*/ 5081893 h 5721154"/>
              <a:gd name="connsiteX913" fmla="*/ 1012842 w 6003483"/>
              <a:gd name="connsiteY913" fmla="*/ 5084713 h 5721154"/>
              <a:gd name="connsiteX914" fmla="*/ 1009873 w 6003483"/>
              <a:gd name="connsiteY914" fmla="*/ 5050983 h 5721154"/>
              <a:gd name="connsiteX915" fmla="*/ 1037793 w 6003483"/>
              <a:gd name="connsiteY915" fmla="*/ 4969003 h 5721154"/>
              <a:gd name="connsiteX916" fmla="*/ 1050291 w 6003483"/>
              <a:gd name="connsiteY916" fmla="*/ 4896601 h 5721154"/>
              <a:gd name="connsiteX917" fmla="*/ 1024131 w 6003483"/>
              <a:gd name="connsiteY917" fmla="*/ 4988256 h 5721154"/>
              <a:gd name="connsiteX918" fmla="*/ 880470 w 6003483"/>
              <a:gd name="connsiteY918" fmla="*/ 5580610 h 5721154"/>
              <a:gd name="connsiteX919" fmla="*/ 871562 w 6003483"/>
              <a:gd name="connsiteY919" fmla="*/ 5593741 h 5721154"/>
              <a:gd name="connsiteX920" fmla="*/ 868840 w 6003483"/>
              <a:gd name="connsiteY920" fmla="*/ 5579580 h 5721154"/>
              <a:gd name="connsiteX921" fmla="*/ 910655 w 6003483"/>
              <a:gd name="connsiteY921" fmla="*/ 5399347 h 5721154"/>
              <a:gd name="connsiteX922" fmla="*/ 953955 w 6003483"/>
              <a:gd name="connsiteY922" fmla="*/ 5219115 h 5721154"/>
              <a:gd name="connsiteX923" fmla="*/ 946285 w 6003483"/>
              <a:gd name="connsiteY923" fmla="*/ 5217312 h 5721154"/>
              <a:gd name="connsiteX924" fmla="*/ 951233 w 6003483"/>
              <a:gd name="connsiteY924" fmla="*/ 5198774 h 5721154"/>
              <a:gd name="connsiteX925" fmla="*/ 958656 w 6003483"/>
              <a:gd name="connsiteY925" fmla="*/ 5200577 h 5721154"/>
              <a:gd name="connsiteX926" fmla="*/ 1136060 w 6003483"/>
              <a:gd name="connsiteY926" fmla="*/ 4542213 h 5721154"/>
              <a:gd name="connsiteX927" fmla="*/ 934903 w 6003483"/>
              <a:gd name="connsiteY927" fmla="*/ 5135693 h 5721154"/>
              <a:gd name="connsiteX928" fmla="*/ 928223 w 6003483"/>
              <a:gd name="connsiteY928" fmla="*/ 5205211 h 5721154"/>
              <a:gd name="connsiteX929" fmla="*/ 919563 w 6003483"/>
              <a:gd name="connsiteY929" fmla="*/ 5220402 h 5721154"/>
              <a:gd name="connsiteX930" fmla="*/ 915604 w 6003483"/>
              <a:gd name="connsiteY930" fmla="*/ 5209588 h 5721154"/>
              <a:gd name="connsiteX931" fmla="*/ 918078 w 6003483"/>
              <a:gd name="connsiteY931" fmla="*/ 5190278 h 5721154"/>
              <a:gd name="connsiteX932" fmla="*/ 868593 w 6003483"/>
              <a:gd name="connsiteY932" fmla="*/ 5248982 h 5721154"/>
              <a:gd name="connsiteX933" fmla="*/ 860676 w 6003483"/>
              <a:gd name="connsiteY933" fmla="*/ 5165561 h 5721154"/>
              <a:gd name="connsiteX934" fmla="*/ 912498 w 6003483"/>
              <a:gd name="connsiteY934" fmla="*/ 4981970 h 5721154"/>
              <a:gd name="connsiteX935" fmla="*/ 915249 w 6003483"/>
              <a:gd name="connsiteY935" fmla="*/ 4952360 h 5721154"/>
              <a:gd name="connsiteX936" fmla="*/ 926000 w 6003483"/>
              <a:gd name="connsiteY936" fmla="*/ 4876082 h 5721154"/>
              <a:gd name="connsiteX937" fmla="*/ 874531 w 6003483"/>
              <a:gd name="connsiteY937" fmla="*/ 5015806 h 5721154"/>
              <a:gd name="connsiteX938" fmla="*/ 793871 w 6003483"/>
              <a:gd name="connsiteY938" fmla="*/ 5261856 h 5721154"/>
              <a:gd name="connsiteX939" fmla="*/ 777046 w 6003483"/>
              <a:gd name="connsiteY939" fmla="*/ 5285801 h 5721154"/>
              <a:gd name="connsiteX940" fmla="*/ 772840 w 6003483"/>
              <a:gd name="connsiteY940" fmla="*/ 5257221 h 5721154"/>
              <a:gd name="connsiteX941" fmla="*/ 874070 w 6003483"/>
              <a:gd name="connsiteY941" fmla="*/ 4803433 h 5721154"/>
              <a:gd name="connsiteX942" fmla="*/ 900207 w 6003483"/>
              <a:gd name="connsiteY942" fmla="*/ 4716168 h 5721154"/>
              <a:gd name="connsiteX943" fmla="*/ 897199 w 6003483"/>
              <a:gd name="connsiteY943" fmla="*/ 4712664 h 5721154"/>
              <a:gd name="connsiteX944" fmla="*/ 891744 w 6003483"/>
              <a:gd name="connsiteY944" fmla="*/ 4687418 h 5721154"/>
              <a:gd name="connsiteX945" fmla="*/ 867001 w 6003483"/>
              <a:gd name="connsiteY945" fmla="*/ 4755134 h 5721154"/>
              <a:gd name="connsiteX946" fmla="*/ 857197 w 6003483"/>
              <a:gd name="connsiteY946" fmla="*/ 4771612 h 5721154"/>
              <a:gd name="connsiteX947" fmla="*/ 851854 w 6003483"/>
              <a:gd name="connsiteY947" fmla="*/ 4773663 h 5721154"/>
              <a:gd name="connsiteX948" fmla="*/ 851521 w 6003483"/>
              <a:gd name="connsiteY948" fmla="*/ 4775227 h 5721154"/>
              <a:gd name="connsiteX949" fmla="*/ 797829 w 6003483"/>
              <a:gd name="connsiteY949" fmla="*/ 5010817 h 5721154"/>
              <a:gd name="connsiteX950" fmla="*/ 788427 w 6003483"/>
              <a:gd name="connsiteY950" fmla="*/ 5024721 h 5721154"/>
              <a:gd name="connsiteX951" fmla="*/ 786696 w 6003483"/>
              <a:gd name="connsiteY951" fmla="*/ 5010302 h 5721154"/>
              <a:gd name="connsiteX952" fmla="*/ 834943 w 6003483"/>
              <a:gd name="connsiteY952" fmla="*/ 4778575 h 5721154"/>
              <a:gd name="connsiteX953" fmla="*/ 839112 w 6003483"/>
              <a:gd name="connsiteY953" fmla="*/ 4757991 h 5721154"/>
              <a:gd name="connsiteX954" fmla="*/ 723495 w 6003483"/>
              <a:gd name="connsiteY954" fmla="*/ 5195674 h 5721154"/>
              <a:gd name="connsiteX955" fmla="*/ 715082 w 6003483"/>
              <a:gd name="connsiteY955" fmla="*/ 5206488 h 5721154"/>
              <a:gd name="connsiteX956" fmla="*/ 712113 w 6003483"/>
              <a:gd name="connsiteY956" fmla="*/ 5194386 h 5721154"/>
              <a:gd name="connsiteX957" fmla="*/ 750216 w 6003483"/>
              <a:gd name="connsiteY957" fmla="*/ 5042477 h 5721154"/>
              <a:gd name="connsiteX958" fmla="*/ 789805 w 6003483"/>
              <a:gd name="connsiteY958" fmla="*/ 4891596 h 5721154"/>
              <a:gd name="connsiteX959" fmla="*/ 782135 w 6003483"/>
              <a:gd name="connsiteY959" fmla="*/ 4889793 h 5721154"/>
              <a:gd name="connsiteX960" fmla="*/ 786836 w 6003483"/>
              <a:gd name="connsiteY960" fmla="*/ 4874087 h 5721154"/>
              <a:gd name="connsiteX961" fmla="*/ 794259 w 6003483"/>
              <a:gd name="connsiteY961" fmla="*/ 4875890 h 5721154"/>
              <a:gd name="connsiteX962" fmla="*/ 864275 w 6003483"/>
              <a:gd name="connsiteY962" fmla="*/ 4638736 h 5721154"/>
              <a:gd name="connsiteX963" fmla="*/ 886408 w 6003483"/>
              <a:gd name="connsiteY963" fmla="*/ 4547620 h 5721154"/>
              <a:gd name="connsiteX964" fmla="*/ 928100 w 6003483"/>
              <a:gd name="connsiteY964" fmla="*/ 4396704 h 5721154"/>
              <a:gd name="connsiteX965" fmla="*/ 860599 w 6003483"/>
              <a:gd name="connsiteY965" fmla="*/ 4567563 h 5721154"/>
              <a:gd name="connsiteX966" fmla="*/ 850298 w 6003483"/>
              <a:gd name="connsiteY966" fmla="*/ 4596192 h 5721154"/>
              <a:gd name="connsiteX967" fmla="*/ 773582 w 6003483"/>
              <a:gd name="connsiteY967" fmla="*/ 4891864 h 5721154"/>
              <a:gd name="connsiteX968" fmla="*/ 762201 w 6003483"/>
              <a:gd name="connsiteY968" fmla="*/ 4917611 h 5721154"/>
              <a:gd name="connsiteX969" fmla="*/ 764180 w 6003483"/>
              <a:gd name="connsiteY969" fmla="*/ 4924821 h 5721154"/>
              <a:gd name="connsiteX970" fmla="*/ 753293 w 6003483"/>
              <a:gd name="connsiteY970" fmla="*/ 5026266 h 5721154"/>
              <a:gd name="connsiteX971" fmla="*/ 745376 w 6003483"/>
              <a:gd name="connsiteY971" fmla="*/ 5043259 h 5721154"/>
              <a:gd name="connsiteX972" fmla="*/ 741664 w 6003483"/>
              <a:gd name="connsiteY972" fmla="*/ 5037080 h 5721154"/>
              <a:gd name="connsiteX973" fmla="*/ 751809 w 6003483"/>
              <a:gd name="connsiteY973" fmla="*/ 4940269 h 5721154"/>
              <a:gd name="connsiteX974" fmla="*/ 756757 w 6003483"/>
              <a:gd name="connsiteY974" fmla="*/ 4925078 h 5721154"/>
              <a:gd name="connsiteX975" fmla="*/ 750571 w 6003483"/>
              <a:gd name="connsiteY975" fmla="*/ 4905253 h 5721154"/>
              <a:gd name="connsiteX976" fmla="*/ 754220 w 6003483"/>
              <a:gd name="connsiteY976" fmla="*/ 4883945 h 5721154"/>
              <a:gd name="connsiteX977" fmla="*/ 752691 w 6003483"/>
              <a:gd name="connsiteY977" fmla="*/ 4880267 h 5721154"/>
              <a:gd name="connsiteX978" fmla="*/ 754670 w 6003483"/>
              <a:gd name="connsiteY978" fmla="*/ 4863788 h 5721154"/>
              <a:gd name="connsiteX979" fmla="*/ 707907 w 6003483"/>
              <a:gd name="connsiteY979" fmla="*/ 4911164 h 5721154"/>
              <a:gd name="connsiteX980" fmla="*/ 698752 w 6003483"/>
              <a:gd name="connsiteY980" fmla="*/ 4838556 h 5721154"/>
              <a:gd name="connsiteX981" fmla="*/ 783124 w 6003483"/>
              <a:gd name="connsiteY981" fmla="*/ 4567434 h 5721154"/>
              <a:gd name="connsiteX982" fmla="*/ 791290 w 6003483"/>
              <a:gd name="connsiteY982" fmla="*/ 4537567 h 5721154"/>
              <a:gd name="connsiteX983" fmla="*/ 794753 w 6003483"/>
              <a:gd name="connsiteY983" fmla="*/ 4505640 h 5721154"/>
              <a:gd name="connsiteX984" fmla="*/ 791603 w 6003483"/>
              <a:gd name="connsiteY984" fmla="*/ 4513240 h 5721154"/>
              <a:gd name="connsiteX985" fmla="*/ 776798 w 6003483"/>
              <a:gd name="connsiteY985" fmla="*/ 4571307 h 5721154"/>
              <a:gd name="connsiteX986" fmla="*/ 768634 w 6003483"/>
              <a:gd name="connsiteY986" fmla="*/ 4590103 h 5721154"/>
              <a:gd name="connsiteX987" fmla="*/ 762695 w 6003483"/>
              <a:gd name="connsiteY987" fmla="*/ 4583924 h 5721154"/>
              <a:gd name="connsiteX988" fmla="*/ 762836 w 6003483"/>
              <a:gd name="connsiteY988" fmla="*/ 4582650 h 5721154"/>
              <a:gd name="connsiteX989" fmla="*/ 710103 w 6003483"/>
              <a:gd name="connsiteY989" fmla="*/ 4709883 h 5721154"/>
              <a:gd name="connsiteX990" fmla="*/ 634174 w 6003483"/>
              <a:gd name="connsiteY990" fmla="*/ 4917601 h 5721154"/>
              <a:gd name="connsiteX991" fmla="*/ 617844 w 6003483"/>
              <a:gd name="connsiteY991" fmla="*/ 4937426 h 5721154"/>
              <a:gd name="connsiteX992" fmla="*/ 613143 w 6003483"/>
              <a:gd name="connsiteY992" fmla="*/ 4911679 h 5721154"/>
              <a:gd name="connsiteX993" fmla="*/ 768954 w 6003483"/>
              <a:gd name="connsiteY993" fmla="*/ 4335267 h 5721154"/>
              <a:gd name="connsiteX994" fmla="*/ 802080 w 6003483"/>
              <a:gd name="connsiteY994" fmla="*/ 4250431 h 5721154"/>
              <a:gd name="connsiteX995" fmla="*/ 803582 w 6003483"/>
              <a:gd name="connsiteY995" fmla="*/ 4238521 h 5721154"/>
              <a:gd name="connsiteX996" fmla="*/ 836320 w 6003483"/>
              <a:gd name="connsiteY996" fmla="*/ 4062464 h 5721154"/>
              <a:gd name="connsiteX997" fmla="*/ 865613 w 6003483"/>
              <a:gd name="connsiteY997" fmla="*/ 3958558 h 5721154"/>
              <a:gd name="connsiteX998" fmla="*/ 864270 w 6003483"/>
              <a:gd name="connsiteY998" fmla="*/ 3956714 h 5721154"/>
              <a:gd name="connsiteX999" fmla="*/ 865539 w 6003483"/>
              <a:gd name="connsiteY999" fmla="*/ 3946414 h 5721154"/>
              <a:gd name="connsiteX1000" fmla="*/ 872025 w 6003483"/>
              <a:gd name="connsiteY1000" fmla="*/ 3916635 h 5721154"/>
              <a:gd name="connsiteX1001" fmla="*/ 839673 w 6003483"/>
              <a:gd name="connsiteY1001" fmla="*/ 3990450 h 5721154"/>
              <a:gd name="connsiteX1002" fmla="*/ 802338 w 6003483"/>
              <a:gd name="connsiteY1002" fmla="*/ 4131786 h 5721154"/>
              <a:gd name="connsiteX1003" fmla="*/ 793925 w 6003483"/>
              <a:gd name="connsiteY1003" fmla="*/ 4142600 h 5721154"/>
              <a:gd name="connsiteX1004" fmla="*/ 790956 w 6003483"/>
              <a:gd name="connsiteY1004" fmla="*/ 4130498 h 5721154"/>
              <a:gd name="connsiteX1005" fmla="*/ 807901 w 6003483"/>
              <a:gd name="connsiteY1005" fmla="*/ 4062939 h 5721154"/>
              <a:gd name="connsiteX1006" fmla="*/ 791042 w 6003483"/>
              <a:gd name="connsiteY1006" fmla="*/ 4101405 h 5721154"/>
              <a:gd name="connsiteX1007" fmla="*/ 759371 w 6003483"/>
              <a:gd name="connsiteY1007" fmla="*/ 4200533 h 5721154"/>
              <a:gd name="connsiteX1008" fmla="*/ 731907 w 6003483"/>
              <a:gd name="connsiteY1008" fmla="*/ 4299403 h 5721154"/>
              <a:gd name="connsiteX1009" fmla="*/ 707165 w 6003483"/>
              <a:gd name="connsiteY1009" fmla="*/ 4398274 h 5721154"/>
              <a:gd name="connsiteX1010" fmla="*/ 684402 w 6003483"/>
              <a:gd name="connsiteY1010" fmla="*/ 4500491 h 5721154"/>
              <a:gd name="connsiteX1011" fmla="*/ 634917 w 6003483"/>
              <a:gd name="connsiteY1011" fmla="*/ 4702094 h 5721154"/>
              <a:gd name="connsiteX1012" fmla="*/ 626009 w 6003483"/>
              <a:gd name="connsiteY1012" fmla="*/ 4713680 h 5721154"/>
              <a:gd name="connsiteX1013" fmla="*/ 623783 w 6003483"/>
              <a:gd name="connsiteY1013" fmla="*/ 4701064 h 5721154"/>
              <a:gd name="connsiteX1014" fmla="*/ 668566 w 6003483"/>
              <a:gd name="connsiteY1014" fmla="*/ 4503324 h 5721154"/>
              <a:gd name="connsiteX1015" fmla="*/ 690092 w 6003483"/>
              <a:gd name="connsiteY1015" fmla="*/ 4404711 h 5721154"/>
              <a:gd name="connsiteX1016" fmla="*/ 714835 w 6003483"/>
              <a:gd name="connsiteY1016" fmla="*/ 4305325 h 5721154"/>
              <a:gd name="connsiteX1017" fmla="*/ 727202 w 6003483"/>
              <a:gd name="connsiteY1017" fmla="*/ 4263237 h 5721154"/>
              <a:gd name="connsiteX1018" fmla="*/ 719248 w 6003483"/>
              <a:gd name="connsiteY1018" fmla="*/ 4284736 h 5721154"/>
              <a:gd name="connsiteX1019" fmla="*/ 641597 w 6003483"/>
              <a:gd name="connsiteY1019" fmla="*/ 4549410 h 5721154"/>
              <a:gd name="connsiteX1020" fmla="*/ 473347 w 6003483"/>
              <a:gd name="connsiteY1020" fmla="*/ 5306902 h 5721154"/>
              <a:gd name="connsiteX1021" fmla="*/ 434254 w 6003483"/>
              <a:gd name="connsiteY1021" fmla="*/ 5371530 h 5721154"/>
              <a:gd name="connsiteX1022" fmla="*/ 416192 w 6003483"/>
              <a:gd name="connsiteY1022" fmla="*/ 5308963 h 5721154"/>
              <a:gd name="connsiteX1023" fmla="*/ 586916 w 6003483"/>
              <a:gd name="connsiteY1023" fmla="*/ 4490449 h 5721154"/>
              <a:gd name="connsiteX1024" fmla="*/ 653098 w 6003483"/>
              <a:gd name="connsiteY1024" fmla="*/ 4286802 h 5721154"/>
              <a:gd name="connsiteX1025" fmla="*/ 674031 w 6003483"/>
              <a:gd name="connsiteY1025" fmla="*/ 4233586 h 5721154"/>
              <a:gd name="connsiteX1026" fmla="*/ 710084 w 6003483"/>
              <a:gd name="connsiteY1026" fmla="*/ 4122409 h 5721154"/>
              <a:gd name="connsiteX1027" fmla="*/ 757068 w 6003483"/>
              <a:gd name="connsiteY1027" fmla="*/ 3994904 h 5721154"/>
              <a:gd name="connsiteX1028" fmla="*/ 706774 w 6003483"/>
              <a:gd name="connsiteY1028" fmla="*/ 4110199 h 5721154"/>
              <a:gd name="connsiteX1029" fmla="*/ 642091 w 6003483"/>
              <a:gd name="connsiteY1029" fmla="*/ 4251255 h 5721154"/>
              <a:gd name="connsiteX1030" fmla="*/ 457265 w 6003483"/>
              <a:gd name="connsiteY1030" fmla="*/ 4619702 h 5721154"/>
              <a:gd name="connsiteX1031" fmla="*/ 339986 w 6003483"/>
              <a:gd name="connsiteY1031" fmla="*/ 5122036 h 5721154"/>
              <a:gd name="connsiteX1032" fmla="*/ 332563 w 6003483"/>
              <a:gd name="connsiteY1032" fmla="*/ 5137227 h 5721154"/>
              <a:gd name="connsiteX1033" fmla="*/ 327862 w 6003483"/>
              <a:gd name="connsiteY1033" fmla="*/ 5127443 h 5721154"/>
              <a:gd name="connsiteX1034" fmla="*/ 336769 w 6003483"/>
              <a:gd name="connsiteY1034" fmla="*/ 5036812 h 5721154"/>
              <a:gd name="connsiteX1035" fmla="*/ 349635 w 6003483"/>
              <a:gd name="connsiteY1035" fmla="*/ 4945665 h 5721154"/>
              <a:gd name="connsiteX1036" fmla="*/ 382295 w 6003483"/>
              <a:gd name="connsiteY1036" fmla="*/ 4762600 h 5721154"/>
              <a:gd name="connsiteX1037" fmla="*/ 340233 w 6003483"/>
              <a:gd name="connsiteY1037" fmla="*/ 4779851 h 5721154"/>
              <a:gd name="connsiteX1038" fmla="*/ 318459 w 6003483"/>
              <a:gd name="connsiteY1038" fmla="*/ 4730159 h 5721154"/>
              <a:gd name="connsiteX1039" fmla="*/ 292480 w 6003483"/>
              <a:gd name="connsiteY1039" fmla="*/ 4811263 h 5721154"/>
              <a:gd name="connsiteX1040" fmla="*/ 271201 w 6003483"/>
              <a:gd name="connsiteY1040" fmla="*/ 4837011 h 5721154"/>
              <a:gd name="connsiteX1041" fmla="*/ 268232 w 6003483"/>
              <a:gd name="connsiteY1041" fmla="*/ 4803281 h 5721154"/>
              <a:gd name="connsiteX1042" fmla="*/ 380563 w 6003483"/>
              <a:gd name="connsiteY1042" fmla="*/ 4473456 h 5721154"/>
              <a:gd name="connsiteX1043" fmla="*/ 445636 w 6003483"/>
              <a:gd name="connsiteY1043" fmla="*/ 4274428 h 5721154"/>
              <a:gd name="connsiteX1044" fmla="*/ 481018 w 6003483"/>
              <a:gd name="connsiteY1044" fmla="*/ 4176072 h 5721154"/>
              <a:gd name="connsiteX1045" fmla="*/ 519121 w 6003483"/>
              <a:gd name="connsiteY1045" fmla="*/ 4078490 h 5721154"/>
              <a:gd name="connsiteX1046" fmla="*/ 472606 w 6003483"/>
              <a:gd name="connsiteY1046" fmla="*/ 4101147 h 5721154"/>
              <a:gd name="connsiteX1047" fmla="*/ 447863 w 6003483"/>
              <a:gd name="connsiteY1047" fmla="*/ 4161139 h 5721154"/>
              <a:gd name="connsiteX1048" fmla="*/ 138829 w 6003483"/>
              <a:gd name="connsiteY1048" fmla="*/ 5332908 h 5721154"/>
              <a:gd name="connsiteX1049" fmla="*/ 129921 w 6003483"/>
              <a:gd name="connsiteY1049" fmla="*/ 5346039 h 5721154"/>
              <a:gd name="connsiteX1050" fmla="*/ 127200 w 6003483"/>
              <a:gd name="connsiteY1050" fmla="*/ 5331878 h 5721154"/>
              <a:gd name="connsiteX1051" fmla="*/ 169014 w 6003483"/>
              <a:gd name="connsiteY1051" fmla="*/ 5151645 h 5721154"/>
              <a:gd name="connsiteX1052" fmla="*/ 212314 w 6003483"/>
              <a:gd name="connsiteY1052" fmla="*/ 4971413 h 5721154"/>
              <a:gd name="connsiteX1053" fmla="*/ 204644 w 6003483"/>
              <a:gd name="connsiteY1053" fmla="*/ 4969610 h 5721154"/>
              <a:gd name="connsiteX1054" fmla="*/ 209592 w 6003483"/>
              <a:gd name="connsiteY1054" fmla="*/ 4951072 h 5721154"/>
              <a:gd name="connsiteX1055" fmla="*/ 217015 w 6003483"/>
              <a:gd name="connsiteY1055" fmla="*/ 4952875 h 5721154"/>
              <a:gd name="connsiteX1056" fmla="*/ 394419 w 6003483"/>
              <a:gd name="connsiteY1056" fmla="*/ 4294511 h 5721154"/>
              <a:gd name="connsiteX1057" fmla="*/ 193262 w 6003483"/>
              <a:gd name="connsiteY1057" fmla="*/ 4887991 h 5721154"/>
              <a:gd name="connsiteX1058" fmla="*/ 186582 w 6003483"/>
              <a:gd name="connsiteY1058" fmla="*/ 4957509 h 5721154"/>
              <a:gd name="connsiteX1059" fmla="*/ 177922 w 6003483"/>
              <a:gd name="connsiteY1059" fmla="*/ 4972701 h 5721154"/>
              <a:gd name="connsiteX1060" fmla="*/ 173963 w 6003483"/>
              <a:gd name="connsiteY1060" fmla="*/ 4961886 h 5721154"/>
              <a:gd name="connsiteX1061" fmla="*/ 176437 w 6003483"/>
              <a:gd name="connsiteY1061" fmla="*/ 4942576 h 5721154"/>
              <a:gd name="connsiteX1062" fmla="*/ 126952 w 6003483"/>
              <a:gd name="connsiteY1062" fmla="*/ 5001280 h 5721154"/>
              <a:gd name="connsiteX1063" fmla="*/ 119035 w 6003483"/>
              <a:gd name="connsiteY1063" fmla="*/ 4917859 h 5721154"/>
              <a:gd name="connsiteX1064" fmla="*/ 209592 w 6003483"/>
              <a:gd name="connsiteY1064" fmla="*/ 4597044 h 5721154"/>
              <a:gd name="connsiteX1065" fmla="*/ 218252 w 6003483"/>
              <a:gd name="connsiteY1065" fmla="*/ 4562027 h 5721154"/>
              <a:gd name="connsiteX1066" fmla="*/ 222459 w 6003483"/>
              <a:gd name="connsiteY1066" fmla="*/ 4524951 h 5721154"/>
              <a:gd name="connsiteX1067" fmla="*/ 52230 w 6003483"/>
              <a:gd name="connsiteY1067" fmla="*/ 5014154 h 5721154"/>
              <a:gd name="connsiteX1068" fmla="*/ 35405 w 6003483"/>
              <a:gd name="connsiteY1068" fmla="*/ 5038099 h 5721154"/>
              <a:gd name="connsiteX1069" fmla="*/ 31199 w 6003483"/>
              <a:gd name="connsiteY1069" fmla="*/ 5009519 h 5721154"/>
              <a:gd name="connsiteX1070" fmla="*/ 276149 w 6003483"/>
              <a:gd name="connsiteY1070" fmla="*/ 4114536 h 5721154"/>
              <a:gd name="connsiteX1071" fmla="*/ 335532 w 6003483"/>
              <a:gd name="connsiteY1071" fmla="*/ 3796811 h 5721154"/>
              <a:gd name="connsiteX1072" fmla="*/ 329064 w 6003483"/>
              <a:gd name="connsiteY1072" fmla="*/ 3809720 h 5721154"/>
              <a:gd name="connsiteX1073" fmla="*/ 217672 w 6003483"/>
              <a:gd name="connsiteY1073" fmla="*/ 4269020 h 5721154"/>
              <a:gd name="connsiteX1074" fmla="*/ 208764 w 6003483"/>
              <a:gd name="connsiteY1074" fmla="*/ 4282151 h 5721154"/>
              <a:gd name="connsiteX1075" fmla="*/ 206043 w 6003483"/>
              <a:gd name="connsiteY1075" fmla="*/ 4267990 h 5721154"/>
              <a:gd name="connsiteX1076" fmla="*/ 247857 w 6003483"/>
              <a:gd name="connsiteY1076" fmla="*/ 4087757 h 5721154"/>
              <a:gd name="connsiteX1077" fmla="*/ 291157 w 6003483"/>
              <a:gd name="connsiteY1077" fmla="*/ 3907525 h 5721154"/>
              <a:gd name="connsiteX1078" fmla="*/ 286394 w 6003483"/>
              <a:gd name="connsiteY1078" fmla="*/ 3910486 h 5721154"/>
              <a:gd name="connsiteX1079" fmla="*/ 284744 w 6003483"/>
              <a:gd name="connsiteY1079" fmla="*/ 3907782 h 5721154"/>
              <a:gd name="connsiteX1080" fmla="*/ 267569 w 6003483"/>
              <a:gd name="connsiteY1080" fmla="*/ 3947101 h 5721154"/>
              <a:gd name="connsiteX1081" fmla="*/ 225180 w 6003483"/>
              <a:gd name="connsiteY1081" fmla="*/ 4064585 h 5721154"/>
              <a:gd name="connsiteX1082" fmla="*/ 191036 w 6003483"/>
              <a:gd name="connsiteY1082" fmla="*/ 4180449 h 5721154"/>
              <a:gd name="connsiteX1083" fmla="*/ 161344 w 6003483"/>
              <a:gd name="connsiteY1083" fmla="*/ 4295799 h 5721154"/>
              <a:gd name="connsiteX1084" fmla="*/ 134623 w 6003483"/>
              <a:gd name="connsiteY1084" fmla="*/ 4411404 h 5721154"/>
              <a:gd name="connsiteX1085" fmla="*/ 109880 w 6003483"/>
              <a:gd name="connsiteY1085" fmla="*/ 4527526 h 5721154"/>
              <a:gd name="connsiteX1086" fmla="*/ 56189 w 6003483"/>
              <a:gd name="connsiteY1086" fmla="*/ 4763115 h 5721154"/>
              <a:gd name="connsiteX1087" fmla="*/ 46786 w 6003483"/>
              <a:gd name="connsiteY1087" fmla="*/ 4777020 h 5721154"/>
              <a:gd name="connsiteX1088" fmla="*/ 45055 w 6003483"/>
              <a:gd name="connsiteY1088" fmla="*/ 4762600 h 5721154"/>
              <a:gd name="connsiteX1089" fmla="*/ 93302 w 6003483"/>
              <a:gd name="connsiteY1089" fmla="*/ 4530873 h 5721154"/>
              <a:gd name="connsiteX1090" fmla="*/ 116561 w 6003483"/>
              <a:gd name="connsiteY1090" fmla="*/ 4416039 h 5721154"/>
              <a:gd name="connsiteX1091" fmla="*/ 144767 w 6003483"/>
              <a:gd name="connsiteY1091" fmla="*/ 4299918 h 5721154"/>
              <a:gd name="connsiteX1092" fmla="*/ 248191 w 6003483"/>
              <a:gd name="connsiteY1092" fmla="*/ 3925549 h 5721154"/>
              <a:gd name="connsiteX1093" fmla="*/ 31941 w 6003483"/>
              <a:gd name="connsiteY1093" fmla="*/ 4644162 h 5721154"/>
              <a:gd name="connsiteX1094" fmla="*/ 20560 w 6003483"/>
              <a:gd name="connsiteY1094" fmla="*/ 4669909 h 5721154"/>
              <a:gd name="connsiteX1095" fmla="*/ 22539 w 6003483"/>
              <a:gd name="connsiteY1095" fmla="*/ 4677119 h 5721154"/>
              <a:gd name="connsiteX1096" fmla="*/ 11652 w 6003483"/>
              <a:gd name="connsiteY1096" fmla="*/ 4778564 h 5721154"/>
              <a:gd name="connsiteX1097" fmla="*/ 3735 w 6003483"/>
              <a:gd name="connsiteY1097" fmla="*/ 4795557 h 5721154"/>
              <a:gd name="connsiteX1098" fmla="*/ 23 w 6003483"/>
              <a:gd name="connsiteY1098" fmla="*/ 4789378 h 5721154"/>
              <a:gd name="connsiteX1099" fmla="*/ 10168 w 6003483"/>
              <a:gd name="connsiteY1099" fmla="*/ 4692567 h 5721154"/>
              <a:gd name="connsiteX1100" fmla="*/ 15116 w 6003483"/>
              <a:gd name="connsiteY1100" fmla="*/ 4677376 h 5721154"/>
              <a:gd name="connsiteX1101" fmla="*/ 8930 w 6003483"/>
              <a:gd name="connsiteY1101" fmla="*/ 4657551 h 5721154"/>
              <a:gd name="connsiteX1102" fmla="*/ 141496 w 6003483"/>
              <a:gd name="connsiteY1102" fmla="*/ 4097205 h 5721154"/>
              <a:gd name="connsiteX1103" fmla="*/ 197835 w 6003483"/>
              <a:gd name="connsiteY1103" fmla="*/ 3929651 h 5721154"/>
              <a:gd name="connsiteX1104" fmla="*/ 195929 w 6003483"/>
              <a:gd name="connsiteY1104" fmla="*/ 3927797 h 5721154"/>
              <a:gd name="connsiteX1105" fmla="*/ 197878 w 6003483"/>
              <a:gd name="connsiteY1105" fmla="*/ 3853971 h 5721154"/>
              <a:gd name="connsiteX1106" fmla="*/ 274511 w 6003483"/>
              <a:gd name="connsiteY1106" fmla="*/ 3582483 h 5721154"/>
              <a:gd name="connsiteX1107" fmla="*/ 189798 w 6003483"/>
              <a:gd name="connsiteY1107" fmla="*/ 3790374 h 5721154"/>
              <a:gd name="connsiteX1108" fmla="*/ 35158 w 6003483"/>
              <a:gd name="connsiteY1108" fmla="*/ 4323605 h 5721154"/>
              <a:gd name="connsiteX1109" fmla="*/ 26993 w 6003483"/>
              <a:gd name="connsiteY1109" fmla="*/ 4342402 h 5721154"/>
              <a:gd name="connsiteX1110" fmla="*/ 21054 w 6003483"/>
              <a:gd name="connsiteY1110" fmla="*/ 4336222 h 5721154"/>
              <a:gd name="connsiteX1111" fmla="*/ 94679 w 6003483"/>
              <a:gd name="connsiteY1111" fmla="*/ 3814763 h 5721154"/>
              <a:gd name="connsiteX1112" fmla="*/ 123972 w 6003483"/>
              <a:gd name="connsiteY1112" fmla="*/ 3710856 h 5721154"/>
              <a:gd name="connsiteX1113" fmla="*/ 122629 w 6003483"/>
              <a:gd name="connsiteY1113" fmla="*/ 3709012 h 5721154"/>
              <a:gd name="connsiteX1114" fmla="*/ 123898 w 6003483"/>
              <a:gd name="connsiteY1114" fmla="*/ 3698712 h 5721154"/>
              <a:gd name="connsiteX1115" fmla="*/ 172145 w 6003483"/>
              <a:gd name="connsiteY1115" fmla="*/ 3466985 h 5721154"/>
              <a:gd name="connsiteX1116" fmla="*/ 195404 w 6003483"/>
              <a:gd name="connsiteY1116" fmla="*/ 3352151 h 5721154"/>
              <a:gd name="connsiteX1117" fmla="*/ 223610 w 6003483"/>
              <a:gd name="connsiteY1117" fmla="*/ 3236030 h 5721154"/>
              <a:gd name="connsiteX1118" fmla="*/ 327034 w 6003483"/>
              <a:gd name="connsiteY1118" fmla="*/ 2861661 h 5721154"/>
              <a:gd name="connsiteX1119" fmla="*/ 110784 w 6003483"/>
              <a:gd name="connsiteY1119" fmla="*/ 3580274 h 5721154"/>
              <a:gd name="connsiteX1120" fmla="*/ 99403 w 6003483"/>
              <a:gd name="connsiteY1120" fmla="*/ 3606021 h 5721154"/>
              <a:gd name="connsiteX1121" fmla="*/ 101382 w 6003483"/>
              <a:gd name="connsiteY1121" fmla="*/ 3613231 h 5721154"/>
              <a:gd name="connsiteX1122" fmla="*/ 90495 w 6003483"/>
              <a:gd name="connsiteY1122" fmla="*/ 3714676 h 5721154"/>
              <a:gd name="connsiteX1123" fmla="*/ 82578 w 6003483"/>
              <a:gd name="connsiteY1123" fmla="*/ 3731669 h 5721154"/>
              <a:gd name="connsiteX1124" fmla="*/ 78866 w 6003483"/>
              <a:gd name="connsiteY1124" fmla="*/ 3725490 h 5721154"/>
              <a:gd name="connsiteX1125" fmla="*/ 89011 w 6003483"/>
              <a:gd name="connsiteY1125" fmla="*/ 3628679 h 5721154"/>
              <a:gd name="connsiteX1126" fmla="*/ 93959 w 6003483"/>
              <a:gd name="connsiteY1126" fmla="*/ 3613488 h 5721154"/>
              <a:gd name="connsiteX1127" fmla="*/ 87773 w 6003483"/>
              <a:gd name="connsiteY1127" fmla="*/ 3593663 h 5721154"/>
              <a:gd name="connsiteX1128" fmla="*/ 282992 w 6003483"/>
              <a:gd name="connsiteY1128" fmla="*/ 2846985 h 5721154"/>
              <a:gd name="connsiteX1129" fmla="*/ 276806 w 6003483"/>
              <a:gd name="connsiteY1129" fmla="*/ 2831794 h 5721154"/>
              <a:gd name="connsiteX1130" fmla="*/ 301549 w 6003483"/>
              <a:gd name="connsiteY1130" fmla="*/ 2740648 h 5721154"/>
              <a:gd name="connsiteX1131" fmla="*/ 316642 w 6003483"/>
              <a:gd name="connsiteY1131" fmla="*/ 2716187 h 5721154"/>
              <a:gd name="connsiteX1132" fmla="*/ 358704 w 6003483"/>
              <a:gd name="connsiteY1132" fmla="*/ 2641005 h 5721154"/>
              <a:gd name="connsiteX1133" fmla="*/ 402251 w 6003483"/>
              <a:gd name="connsiteY1133" fmla="*/ 2566852 h 5721154"/>
              <a:gd name="connsiteX1134" fmla="*/ 492313 w 6003483"/>
              <a:gd name="connsiteY1134" fmla="*/ 2421121 h 5721154"/>
              <a:gd name="connsiteX1135" fmla="*/ 522252 w 6003483"/>
              <a:gd name="connsiteY1135" fmla="*/ 2345681 h 5721154"/>
              <a:gd name="connsiteX1136" fmla="*/ 578913 w 6003483"/>
              <a:gd name="connsiteY1136" fmla="*/ 2205357 h 5721154"/>
              <a:gd name="connsiteX1137" fmla="*/ 608851 w 6003483"/>
              <a:gd name="connsiteY1137" fmla="*/ 2135066 h 5721154"/>
              <a:gd name="connsiteX1138" fmla="*/ 642748 w 6003483"/>
              <a:gd name="connsiteY1138" fmla="*/ 2066064 h 5721154"/>
              <a:gd name="connsiteX1139" fmla="*/ 627160 w 6003483"/>
              <a:gd name="connsiteY1139" fmla="*/ 2067607 h 5721154"/>
              <a:gd name="connsiteX1140" fmla="*/ 641016 w 6003483"/>
              <a:gd name="connsiteY1140" fmla="*/ 2011993 h 5721154"/>
              <a:gd name="connsiteX1141" fmla="*/ 663532 w 6003483"/>
              <a:gd name="connsiteY1141" fmla="*/ 1976462 h 5721154"/>
              <a:gd name="connsiteX1142" fmla="*/ 589305 w 6003483"/>
              <a:gd name="connsiteY1142" fmla="*/ 2072500 h 5721154"/>
              <a:gd name="connsiteX1143" fmla="*/ 579160 w 6003483"/>
              <a:gd name="connsiteY1143" fmla="*/ 2084858 h 5721154"/>
              <a:gd name="connsiteX1144" fmla="*/ 509881 w 6003483"/>
              <a:gd name="connsiteY1144" fmla="*/ 2200723 h 5721154"/>
              <a:gd name="connsiteX1145" fmla="*/ 268641 w 6003483"/>
              <a:gd name="connsiteY1145" fmla="*/ 2726486 h 5721154"/>
              <a:gd name="connsiteX1146" fmla="*/ 114001 w 6003483"/>
              <a:gd name="connsiteY1146" fmla="*/ 3259717 h 5721154"/>
              <a:gd name="connsiteX1147" fmla="*/ 105836 w 6003483"/>
              <a:gd name="connsiteY1147" fmla="*/ 3278514 h 5721154"/>
              <a:gd name="connsiteX1148" fmla="*/ 99897 w 6003483"/>
              <a:gd name="connsiteY1148" fmla="*/ 3272334 h 5721154"/>
              <a:gd name="connsiteX1149" fmla="*/ 225837 w 6003483"/>
              <a:gd name="connsiteY1149" fmla="*/ 2565307 h 5721154"/>
              <a:gd name="connsiteX1150" fmla="*/ 638047 w 6003483"/>
              <a:gd name="connsiteY1150" fmla="*/ 1681910 h 5721154"/>
              <a:gd name="connsiteX1151" fmla="*/ 792193 w 6003483"/>
              <a:gd name="connsiteY1151" fmla="*/ 1475930 h 5721154"/>
              <a:gd name="connsiteX1152" fmla="*/ 868895 w 6003483"/>
              <a:gd name="connsiteY1152" fmla="*/ 1374485 h 5721154"/>
              <a:gd name="connsiteX1153" fmla="*/ 948566 w 6003483"/>
              <a:gd name="connsiteY1153" fmla="*/ 1273812 h 5721154"/>
              <a:gd name="connsiteX1154" fmla="*/ 988401 w 6003483"/>
              <a:gd name="connsiteY1154" fmla="*/ 1223862 h 5721154"/>
              <a:gd name="connsiteX1155" fmla="*/ 1029473 w 6003483"/>
              <a:gd name="connsiteY1155" fmla="*/ 1175972 h 5721154"/>
              <a:gd name="connsiteX1156" fmla="*/ 1113103 w 6003483"/>
              <a:gd name="connsiteY1156" fmla="*/ 1077616 h 5721154"/>
              <a:gd name="connsiteX1157" fmla="*/ 1202671 w 6003483"/>
              <a:gd name="connsiteY1157" fmla="*/ 981063 h 5721154"/>
              <a:gd name="connsiteX1158" fmla="*/ 1247702 w 6003483"/>
              <a:gd name="connsiteY1158" fmla="*/ 932400 h 5721154"/>
              <a:gd name="connsiteX1159" fmla="*/ 1295208 w 6003483"/>
              <a:gd name="connsiteY1159" fmla="*/ 884767 h 5721154"/>
              <a:gd name="connsiteX1160" fmla="*/ 2458105 w 6003483"/>
              <a:gd name="connsiteY1160" fmla="*/ 74236 h 5721154"/>
              <a:gd name="connsiteX1161" fmla="*/ 2736706 w 6003483"/>
              <a:gd name="connsiteY1161" fmla="*/ 206 h 572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</a:cxnLst>
            <a:rect l="l" t="t" r="r" b="b"/>
            <a:pathLst>
              <a:path w="6003483" h="5721154">
                <a:moveTo>
                  <a:pt x="959584" y="5153137"/>
                </a:moveTo>
                <a:cubicBezTo>
                  <a:pt x="961068" y="5153459"/>
                  <a:pt x="962120" y="5155133"/>
                  <a:pt x="962120" y="5158093"/>
                </a:cubicBezTo>
                <a:cubicBezTo>
                  <a:pt x="962408" y="5164701"/>
                  <a:pt x="960581" y="5171221"/>
                  <a:pt x="956924" y="5176631"/>
                </a:cubicBezTo>
                <a:cubicBezTo>
                  <a:pt x="953955" y="5181008"/>
                  <a:pt x="949254" y="5179979"/>
                  <a:pt x="949254" y="5174829"/>
                </a:cubicBezTo>
                <a:cubicBezTo>
                  <a:pt x="948866" y="5168210"/>
                  <a:pt x="950704" y="5161656"/>
                  <a:pt x="954450" y="5156291"/>
                </a:cubicBezTo>
                <a:cubicBezTo>
                  <a:pt x="956182" y="5153845"/>
                  <a:pt x="958099" y="5152815"/>
                  <a:pt x="959584" y="5153137"/>
                </a:cubicBezTo>
                <a:close/>
                <a:moveTo>
                  <a:pt x="2396188" y="5255044"/>
                </a:moveTo>
                <a:cubicBezTo>
                  <a:pt x="2397672" y="5255366"/>
                  <a:pt x="2398724" y="5257040"/>
                  <a:pt x="2398724" y="5260001"/>
                </a:cubicBezTo>
                <a:cubicBezTo>
                  <a:pt x="2399012" y="5266609"/>
                  <a:pt x="2397185" y="5273129"/>
                  <a:pt x="2393528" y="5278539"/>
                </a:cubicBezTo>
                <a:cubicBezTo>
                  <a:pt x="2390559" y="5282915"/>
                  <a:pt x="2385858" y="5281886"/>
                  <a:pt x="2385858" y="5276737"/>
                </a:cubicBezTo>
                <a:cubicBezTo>
                  <a:pt x="2385470" y="5270117"/>
                  <a:pt x="2387308" y="5263563"/>
                  <a:pt x="2391054" y="5258198"/>
                </a:cubicBezTo>
                <a:cubicBezTo>
                  <a:pt x="2392786" y="5255752"/>
                  <a:pt x="2394703" y="5254722"/>
                  <a:pt x="2396188" y="5255044"/>
                </a:cubicBezTo>
                <a:close/>
                <a:moveTo>
                  <a:pt x="1536703" y="5082428"/>
                </a:moveTo>
                <a:cubicBezTo>
                  <a:pt x="1538126" y="5082782"/>
                  <a:pt x="1539115" y="5084326"/>
                  <a:pt x="1539115" y="5087029"/>
                </a:cubicBezTo>
                <a:cubicBezTo>
                  <a:pt x="1539703" y="5092638"/>
                  <a:pt x="1537997" y="5098244"/>
                  <a:pt x="1534414" y="5102478"/>
                </a:cubicBezTo>
                <a:cubicBezTo>
                  <a:pt x="1531445" y="5106082"/>
                  <a:pt x="1526991" y="5104796"/>
                  <a:pt x="1526991" y="5100419"/>
                </a:cubicBezTo>
                <a:cubicBezTo>
                  <a:pt x="1526306" y="5094801"/>
                  <a:pt x="1528025" y="5089153"/>
                  <a:pt x="1531692" y="5084970"/>
                </a:cubicBezTo>
                <a:cubicBezTo>
                  <a:pt x="1533425" y="5082911"/>
                  <a:pt x="1535280" y="5082073"/>
                  <a:pt x="1536703" y="5082428"/>
                </a:cubicBezTo>
                <a:close/>
                <a:moveTo>
                  <a:pt x="2973307" y="5184336"/>
                </a:moveTo>
                <a:cubicBezTo>
                  <a:pt x="2974730" y="5184689"/>
                  <a:pt x="2975719" y="5186234"/>
                  <a:pt x="2975719" y="5188937"/>
                </a:cubicBezTo>
                <a:cubicBezTo>
                  <a:pt x="2976307" y="5194545"/>
                  <a:pt x="2974601" y="5200152"/>
                  <a:pt x="2971018" y="5204385"/>
                </a:cubicBezTo>
                <a:cubicBezTo>
                  <a:pt x="2968049" y="5207990"/>
                  <a:pt x="2963595" y="5206703"/>
                  <a:pt x="2963595" y="5202326"/>
                </a:cubicBezTo>
                <a:cubicBezTo>
                  <a:pt x="2962910" y="5196708"/>
                  <a:pt x="2964629" y="5191060"/>
                  <a:pt x="2968296" y="5186878"/>
                </a:cubicBezTo>
                <a:cubicBezTo>
                  <a:pt x="2970029" y="5184818"/>
                  <a:pt x="2971884" y="5183981"/>
                  <a:pt x="2973307" y="5184336"/>
                </a:cubicBezTo>
                <a:close/>
                <a:moveTo>
                  <a:pt x="2021706" y="5058069"/>
                </a:moveTo>
                <a:cubicBezTo>
                  <a:pt x="2023190" y="5058391"/>
                  <a:pt x="2024242" y="5060065"/>
                  <a:pt x="2024242" y="5063026"/>
                </a:cubicBezTo>
                <a:cubicBezTo>
                  <a:pt x="2024531" y="5069634"/>
                  <a:pt x="2022703" y="5076154"/>
                  <a:pt x="2019046" y="5081564"/>
                </a:cubicBezTo>
                <a:cubicBezTo>
                  <a:pt x="2016077" y="5085941"/>
                  <a:pt x="2011376" y="5084911"/>
                  <a:pt x="2011376" y="5079762"/>
                </a:cubicBezTo>
                <a:cubicBezTo>
                  <a:pt x="2010988" y="5073142"/>
                  <a:pt x="2012826" y="5066588"/>
                  <a:pt x="2016572" y="5061224"/>
                </a:cubicBezTo>
                <a:cubicBezTo>
                  <a:pt x="2018304" y="5058777"/>
                  <a:pt x="2020221" y="5057748"/>
                  <a:pt x="2021706" y="5058069"/>
                </a:cubicBezTo>
                <a:close/>
                <a:moveTo>
                  <a:pt x="217943" y="4905435"/>
                </a:moveTo>
                <a:cubicBezTo>
                  <a:pt x="219428" y="4905757"/>
                  <a:pt x="220479" y="4907431"/>
                  <a:pt x="220479" y="4910391"/>
                </a:cubicBezTo>
                <a:cubicBezTo>
                  <a:pt x="220768" y="4916999"/>
                  <a:pt x="218940" y="4923519"/>
                  <a:pt x="215284" y="4928930"/>
                </a:cubicBezTo>
                <a:cubicBezTo>
                  <a:pt x="212315" y="4933306"/>
                  <a:pt x="207614" y="4932277"/>
                  <a:pt x="207614" y="4927127"/>
                </a:cubicBezTo>
                <a:cubicBezTo>
                  <a:pt x="207226" y="4920508"/>
                  <a:pt x="209063" y="4913954"/>
                  <a:pt x="212809" y="4908589"/>
                </a:cubicBezTo>
                <a:cubicBezTo>
                  <a:pt x="214541" y="4906143"/>
                  <a:pt x="216458" y="4905113"/>
                  <a:pt x="217943" y="4905435"/>
                </a:cubicBezTo>
                <a:close/>
                <a:moveTo>
                  <a:pt x="795062" y="4834726"/>
                </a:moveTo>
                <a:cubicBezTo>
                  <a:pt x="796485" y="4835080"/>
                  <a:pt x="797475" y="4836625"/>
                  <a:pt x="797475" y="4839327"/>
                </a:cubicBezTo>
                <a:cubicBezTo>
                  <a:pt x="798062" y="4844936"/>
                  <a:pt x="796356" y="4850542"/>
                  <a:pt x="792774" y="4854776"/>
                </a:cubicBezTo>
                <a:cubicBezTo>
                  <a:pt x="789805" y="4858380"/>
                  <a:pt x="785351" y="4857094"/>
                  <a:pt x="785351" y="4852717"/>
                </a:cubicBezTo>
                <a:cubicBezTo>
                  <a:pt x="784665" y="4847099"/>
                  <a:pt x="786384" y="4841451"/>
                  <a:pt x="790052" y="4837269"/>
                </a:cubicBezTo>
                <a:cubicBezTo>
                  <a:pt x="791784" y="4835209"/>
                  <a:pt x="793640" y="4834372"/>
                  <a:pt x="795062" y="4834726"/>
                </a:cubicBezTo>
                <a:close/>
                <a:moveTo>
                  <a:pt x="2398509" y="4893902"/>
                </a:moveTo>
                <a:lnTo>
                  <a:pt x="2398438" y="4894194"/>
                </a:lnTo>
                <a:lnTo>
                  <a:pt x="2383826" y="4960864"/>
                </a:lnTo>
                <a:lnTo>
                  <a:pt x="2387837" y="4946653"/>
                </a:lnTo>
                <a:lnTo>
                  <a:pt x="2396497" y="4911637"/>
                </a:lnTo>
                <a:close/>
                <a:moveTo>
                  <a:pt x="2972328" y="4861426"/>
                </a:moveTo>
                <a:lnTo>
                  <a:pt x="2947090" y="4962928"/>
                </a:lnTo>
                <a:lnTo>
                  <a:pt x="2961369" y="4917044"/>
                </a:lnTo>
                <a:lnTo>
                  <a:pt x="2969534" y="4887177"/>
                </a:lnTo>
                <a:close/>
                <a:moveTo>
                  <a:pt x="2075447" y="4279842"/>
                </a:moveTo>
                <a:lnTo>
                  <a:pt x="2055615" y="4321653"/>
                </a:lnTo>
                <a:lnTo>
                  <a:pt x="2036176" y="4360873"/>
                </a:lnTo>
                <a:lnTo>
                  <a:pt x="2021435" y="4421654"/>
                </a:lnTo>
                <a:cubicBezTo>
                  <a:pt x="2019703" y="4429637"/>
                  <a:pt x="2015743" y="4435301"/>
                  <a:pt x="2012527" y="4434786"/>
                </a:cubicBezTo>
                <a:cubicBezTo>
                  <a:pt x="2009311" y="4434271"/>
                  <a:pt x="2008073" y="4427576"/>
                  <a:pt x="2009805" y="4420624"/>
                </a:cubicBezTo>
                <a:lnTo>
                  <a:pt x="2012660" y="4408317"/>
                </a:lnTo>
                <a:lnTo>
                  <a:pt x="1940934" y="4553027"/>
                </a:lnTo>
                <a:lnTo>
                  <a:pt x="1940929" y="4553036"/>
                </a:lnTo>
                <a:lnTo>
                  <a:pt x="1938385" y="4564039"/>
                </a:lnTo>
                <a:lnTo>
                  <a:pt x="1913643" y="4680160"/>
                </a:lnTo>
                <a:lnTo>
                  <a:pt x="1904304" y="4721139"/>
                </a:lnTo>
                <a:lnTo>
                  <a:pt x="1952629" y="4585477"/>
                </a:lnTo>
                <a:cubicBezTo>
                  <a:pt x="1974599" y="4529699"/>
                  <a:pt x="1998378" y="4474730"/>
                  <a:pt x="2023922" y="4420664"/>
                </a:cubicBezTo>
                <a:lnTo>
                  <a:pt x="2029964" y="4408903"/>
                </a:lnTo>
                <a:close/>
                <a:moveTo>
                  <a:pt x="1032798" y="4155227"/>
                </a:moveTo>
                <a:lnTo>
                  <a:pt x="1030062" y="4156928"/>
                </a:lnTo>
                <a:lnTo>
                  <a:pt x="1023092" y="4170998"/>
                </a:lnTo>
                <a:lnTo>
                  <a:pt x="995615" y="4239989"/>
                </a:lnTo>
                <a:lnTo>
                  <a:pt x="906105" y="4531378"/>
                </a:lnTo>
                <a:lnTo>
                  <a:pt x="902985" y="4543501"/>
                </a:lnTo>
                <a:lnTo>
                  <a:pt x="876356" y="4658704"/>
                </a:lnTo>
                <a:lnTo>
                  <a:pt x="947909" y="4470624"/>
                </a:lnTo>
                <a:lnTo>
                  <a:pt x="976629" y="4390926"/>
                </a:lnTo>
                <a:lnTo>
                  <a:pt x="989498" y="4335459"/>
                </a:lnTo>
                <a:cubicBezTo>
                  <a:pt x="1004591" y="4275983"/>
                  <a:pt x="1017210" y="4215733"/>
                  <a:pt x="1032798" y="4155227"/>
                </a:cubicBezTo>
                <a:close/>
                <a:moveTo>
                  <a:pt x="1057608" y="4149190"/>
                </a:moveTo>
                <a:lnTo>
                  <a:pt x="1054720" y="4150725"/>
                </a:lnTo>
                <a:lnTo>
                  <a:pt x="1047810" y="4151822"/>
                </a:lnTo>
                <a:lnTo>
                  <a:pt x="1015123" y="4286602"/>
                </a:lnTo>
                <a:lnTo>
                  <a:pt x="1045835" y="4212187"/>
                </a:lnTo>
                <a:close/>
                <a:moveTo>
                  <a:pt x="299977" y="3872908"/>
                </a:moveTo>
                <a:lnTo>
                  <a:pt x="294230" y="3886063"/>
                </a:lnTo>
                <a:lnTo>
                  <a:pt x="295858" y="3888987"/>
                </a:lnTo>
                <a:close/>
                <a:moveTo>
                  <a:pt x="3880398" y="4066765"/>
                </a:moveTo>
                <a:cubicBezTo>
                  <a:pt x="3882285" y="4066025"/>
                  <a:pt x="3884017" y="4066089"/>
                  <a:pt x="3885254" y="4067119"/>
                </a:cubicBezTo>
                <a:cubicBezTo>
                  <a:pt x="3886785" y="4071725"/>
                  <a:pt x="3885629" y="4076838"/>
                  <a:pt x="3882284" y="4080250"/>
                </a:cubicBezTo>
                <a:cubicBezTo>
                  <a:pt x="3768415" y="4220904"/>
                  <a:pt x="3665647" y="4370900"/>
                  <a:pt x="3574983" y="4528772"/>
                </a:cubicBezTo>
                <a:cubicBezTo>
                  <a:pt x="3572261" y="4534951"/>
                  <a:pt x="3568797" y="4537011"/>
                  <a:pt x="3565333" y="4534951"/>
                </a:cubicBezTo>
                <a:cubicBezTo>
                  <a:pt x="3561870" y="4532891"/>
                  <a:pt x="3562117" y="4527227"/>
                  <a:pt x="3565333" y="4521820"/>
                </a:cubicBezTo>
                <a:cubicBezTo>
                  <a:pt x="3656386" y="4363059"/>
                  <a:pt x="3759828" y="4212357"/>
                  <a:pt x="3874615" y="4071239"/>
                </a:cubicBezTo>
                <a:cubicBezTo>
                  <a:pt x="3876470" y="4069050"/>
                  <a:pt x="3878512" y="4067505"/>
                  <a:pt x="3880398" y="4066765"/>
                </a:cubicBezTo>
                <a:close/>
                <a:moveTo>
                  <a:pt x="1664254" y="3892002"/>
                </a:moveTo>
                <a:lnTo>
                  <a:pt x="1628683" y="3945643"/>
                </a:lnTo>
                <a:lnTo>
                  <a:pt x="1606427" y="3996478"/>
                </a:lnTo>
                <a:lnTo>
                  <a:pt x="1620766" y="3974995"/>
                </a:lnTo>
                <a:lnTo>
                  <a:pt x="1653786" y="3927458"/>
                </a:lnTo>
                <a:close/>
                <a:moveTo>
                  <a:pt x="1696622" y="3843089"/>
                </a:moveTo>
                <a:lnTo>
                  <a:pt x="1687075" y="3857586"/>
                </a:lnTo>
                <a:lnTo>
                  <a:pt x="1679198" y="3869464"/>
                </a:lnTo>
                <a:lnTo>
                  <a:pt x="1675670" y="3880952"/>
                </a:lnTo>
                <a:lnTo>
                  <a:pt x="1669275" y="3905158"/>
                </a:lnTo>
                <a:lnTo>
                  <a:pt x="1677529" y="3893276"/>
                </a:lnTo>
                <a:close/>
                <a:moveTo>
                  <a:pt x="922613" y="3644299"/>
                </a:moveTo>
                <a:lnTo>
                  <a:pt x="887042" y="3697941"/>
                </a:lnTo>
                <a:lnTo>
                  <a:pt x="884887" y="3702864"/>
                </a:lnTo>
                <a:lnTo>
                  <a:pt x="878181" y="3728709"/>
                </a:lnTo>
                <a:lnTo>
                  <a:pt x="879125" y="3727294"/>
                </a:lnTo>
                <a:lnTo>
                  <a:pt x="912145" y="3679756"/>
                </a:lnTo>
                <a:close/>
                <a:moveTo>
                  <a:pt x="473262" y="3230623"/>
                </a:moveTo>
                <a:cubicBezTo>
                  <a:pt x="436148" y="3328335"/>
                  <a:pt x="401570" y="3426883"/>
                  <a:pt x="368415" y="3525914"/>
                </a:cubicBezTo>
                <a:lnTo>
                  <a:pt x="346765" y="3592946"/>
                </a:lnTo>
                <a:lnTo>
                  <a:pt x="391040" y="3521303"/>
                </a:lnTo>
                <a:close/>
                <a:moveTo>
                  <a:pt x="4286083" y="3497842"/>
                </a:moveTo>
                <a:cubicBezTo>
                  <a:pt x="4245807" y="3526768"/>
                  <a:pt x="4207161" y="3558008"/>
                  <a:pt x="4170319" y="3591404"/>
                </a:cubicBezTo>
                <a:lnTo>
                  <a:pt x="4070422" y="3692782"/>
                </a:lnTo>
                <a:lnTo>
                  <a:pt x="4065380" y="3697127"/>
                </a:lnTo>
                <a:lnTo>
                  <a:pt x="4065380" y="3697899"/>
                </a:lnTo>
                <a:lnTo>
                  <a:pt x="4070422" y="3692782"/>
                </a:lnTo>
                <a:lnTo>
                  <a:pt x="4150246" y="3624004"/>
                </a:lnTo>
                <a:cubicBezTo>
                  <a:pt x="4178948" y="3599287"/>
                  <a:pt x="4207154" y="3574827"/>
                  <a:pt x="4236598" y="3551653"/>
                </a:cubicBezTo>
                <a:close/>
                <a:moveTo>
                  <a:pt x="584689" y="3040350"/>
                </a:moveTo>
                <a:lnTo>
                  <a:pt x="517911" y="3126751"/>
                </a:lnTo>
                <a:lnTo>
                  <a:pt x="440807" y="3385378"/>
                </a:lnTo>
                <a:lnTo>
                  <a:pt x="413962" y="3483770"/>
                </a:lnTo>
                <a:lnTo>
                  <a:pt x="443409" y="3409569"/>
                </a:lnTo>
                <a:cubicBezTo>
                  <a:pt x="460234" y="3361936"/>
                  <a:pt x="480770" y="3316363"/>
                  <a:pt x="500070" y="3269245"/>
                </a:cubicBezTo>
                <a:lnTo>
                  <a:pt x="522513" y="3216551"/>
                </a:lnTo>
                <a:lnTo>
                  <a:pt x="524479" y="3210540"/>
                </a:lnTo>
                <a:lnTo>
                  <a:pt x="553084" y="3131023"/>
                </a:lnTo>
                <a:lnTo>
                  <a:pt x="548317" y="3131495"/>
                </a:lnTo>
                <a:cubicBezTo>
                  <a:pt x="540400" y="3123514"/>
                  <a:pt x="546586" y="3098796"/>
                  <a:pt x="562173" y="3075881"/>
                </a:cubicBezTo>
                <a:close/>
                <a:moveTo>
                  <a:pt x="414375" y="2732923"/>
                </a:moveTo>
                <a:lnTo>
                  <a:pt x="396313" y="2768970"/>
                </a:lnTo>
                <a:cubicBezTo>
                  <a:pt x="360577" y="2843965"/>
                  <a:pt x="329743" y="2921382"/>
                  <a:pt x="304023" y="3000697"/>
                </a:cubicBezTo>
                <a:cubicBezTo>
                  <a:pt x="291404" y="3039319"/>
                  <a:pt x="280765" y="3077941"/>
                  <a:pt x="269879" y="3116561"/>
                </a:cubicBezTo>
                <a:cubicBezTo>
                  <a:pt x="258992" y="3155183"/>
                  <a:pt x="248847" y="3193804"/>
                  <a:pt x="240187" y="3231911"/>
                </a:cubicBezTo>
                <a:lnTo>
                  <a:pt x="213466" y="3347516"/>
                </a:lnTo>
                <a:lnTo>
                  <a:pt x="188723" y="3463638"/>
                </a:lnTo>
                <a:cubicBezTo>
                  <a:pt x="179815" y="3502259"/>
                  <a:pt x="171588" y="3541267"/>
                  <a:pt x="162990" y="3580564"/>
                </a:cubicBezTo>
                <a:lnTo>
                  <a:pt x="159421" y="3595713"/>
                </a:lnTo>
                <a:lnTo>
                  <a:pt x="232192" y="3399641"/>
                </a:lnTo>
                <a:lnTo>
                  <a:pt x="253798" y="3349859"/>
                </a:lnTo>
                <a:lnTo>
                  <a:pt x="277877" y="3269467"/>
                </a:lnTo>
                <a:cubicBezTo>
                  <a:pt x="301836" y="3195911"/>
                  <a:pt x="327547" y="3122949"/>
                  <a:pt x="354992" y="3050648"/>
                </a:cubicBezTo>
                <a:cubicBezTo>
                  <a:pt x="372065" y="2946113"/>
                  <a:pt x="390127" y="2840033"/>
                  <a:pt x="414375" y="2732923"/>
                </a:cubicBezTo>
                <a:close/>
                <a:moveTo>
                  <a:pt x="5513164" y="2783212"/>
                </a:moveTo>
                <a:lnTo>
                  <a:pt x="5443294" y="2808050"/>
                </a:lnTo>
                <a:cubicBezTo>
                  <a:pt x="5399882" y="2821390"/>
                  <a:pt x="5356444" y="2832783"/>
                  <a:pt x="5313887" y="2842310"/>
                </a:cubicBezTo>
                <a:cubicBezTo>
                  <a:pt x="5272072" y="2858273"/>
                  <a:pt x="5230257" y="2875266"/>
                  <a:pt x="5187947" y="2892259"/>
                </a:cubicBezTo>
                <a:lnTo>
                  <a:pt x="5196112" y="2893804"/>
                </a:lnTo>
                <a:cubicBezTo>
                  <a:pt x="5184483" y="2896895"/>
                  <a:pt x="5173349" y="2900757"/>
                  <a:pt x="5161721" y="2904103"/>
                </a:cubicBezTo>
                <a:lnTo>
                  <a:pt x="5158256" y="2905649"/>
                </a:lnTo>
                <a:lnTo>
                  <a:pt x="5189679" y="2908738"/>
                </a:lnTo>
                <a:lnTo>
                  <a:pt x="5208236" y="2904876"/>
                </a:lnTo>
                <a:cubicBezTo>
                  <a:pt x="5256236" y="2883763"/>
                  <a:pt x="5304298" y="2869023"/>
                  <a:pt x="5352577" y="2856664"/>
                </a:cubicBezTo>
                <a:lnTo>
                  <a:pt x="5466066" y="2830230"/>
                </a:lnTo>
                <a:lnTo>
                  <a:pt x="5487216" y="2806725"/>
                </a:lnTo>
                <a:close/>
                <a:moveTo>
                  <a:pt x="5214499" y="2723887"/>
                </a:moveTo>
                <a:lnTo>
                  <a:pt x="5201678" y="2723365"/>
                </a:lnTo>
                <a:lnTo>
                  <a:pt x="5201308" y="2723614"/>
                </a:lnTo>
                <a:lnTo>
                  <a:pt x="5186463" y="2733912"/>
                </a:lnTo>
                <a:close/>
                <a:moveTo>
                  <a:pt x="5730682" y="2605388"/>
                </a:moveTo>
                <a:lnTo>
                  <a:pt x="5727283" y="2611861"/>
                </a:lnTo>
                <a:lnTo>
                  <a:pt x="5720900" y="2612642"/>
                </a:lnTo>
                <a:lnTo>
                  <a:pt x="5727955" y="2605442"/>
                </a:lnTo>
                <a:close/>
                <a:moveTo>
                  <a:pt x="5742667" y="2605145"/>
                </a:moveTo>
                <a:lnTo>
                  <a:pt x="5741932" y="2610068"/>
                </a:lnTo>
                <a:lnTo>
                  <a:pt x="5735349" y="2610874"/>
                </a:lnTo>
                <a:lnTo>
                  <a:pt x="5735719" y="2610599"/>
                </a:lnTo>
                <a:lnTo>
                  <a:pt x="5740835" y="2605183"/>
                </a:lnTo>
                <a:close/>
                <a:moveTo>
                  <a:pt x="5763458" y="2578913"/>
                </a:moveTo>
                <a:lnTo>
                  <a:pt x="5776323" y="2610068"/>
                </a:lnTo>
                <a:lnTo>
                  <a:pt x="5766674" y="2604661"/>
                </a:lnTo>
                <a:lnTo>
                  <a:pt x="5742667" y="2605145"/>
                </a:lnTo>
                <a:lnTo>
                  <a:pt x="5743005" y="2602885"/>
                </a:lnTo>
                <a:lnTo>
                  <a:pt x="5763458" y="2581230"/>
                </a:lnTo>
                <a:close/>
                <a:moveTo>
                  <a:pt x="5775318" y="2562096"/>
                </a:moveTo>
                <a:lnTo>
                  <a:pt x="5757303" y="2575276"/>
                </a:lnTo>
                <a:cubicBezTo>
                  <a:pt x="5751566" y="2580861"/>
                  <a:pt x="5747197" y="2586790"/>
                  <a:pt x="5744526" y="2592708"/>
                </a:cubicBezTo>
                <a:lnTo>
                  <a:pt x="5743005" y="2602885"/>
                </a:lnTo>
                <a:lnTo>
                  <a:pt x="5740835" y="2605183"/>
                </a:lnTo>
                <a:lnTo>
                  <a:pt x="5730682" y="2605388"/>
                </a:lnTo>
                <a:lnTo>
                  <a:pt x="5733766" y="2599511"/>
                </a:lnTo>
                <a:lnTo>
                  <a:pt x="5727955" y="2605442"/>
                </a:lnTo>
                <a:lnTo>
                  <a:pt x="5626384" y="2607493"/>
                </a:lnTo>
                <a:cubicBezTo>
                  <a:pt x="5616982" y="2610068"/>
                  <a:pt x="5611291" y="2604661"/>
                  <a:pt x="5612528" y="2599254"/>
                </a:cubicBezTo>
                <a:cubicBezTo>
                  <a:pt x="5617237" y="2591268"/>
                  <a:pt x="5625328" y="2586103"/>
                  <a:pt x="5634301" y="2585350"/>
                </a:cubicBezTo>
                <a:cubicBezTo>
                  <a:pt x="5663746" y="2581488"/>
                  <a:pt x="5693436" y="2576338"/>
                  <a:pt x="5723128" y="2570416"/>
                </a:cubicBezTo>
                <a:close/>
                <a:moveTo>
                  <a:pt x="5835953" y="2521239"/>
                </a:moveTo>
                <a:lnTo>
                  <a:pt x="5855995" y="2524071"/>
                </a:lnTo>
                <a:lnTo>
                  <a:pt x="5851788" y="2529993"/>
                </a:lnTo>
                <a:cubicBezTo>
                  <a:pt x="5841276" y="2533641"/>
                  <a:pt x="5830076" y="2534613"/>
                  <a:pt x="5819128" y="2532825"/>
                </a:cubicBezTo>
                <a:cubicBezTo>
                  <a:pt x="5816160" y="2525616"/>
                  <a:pt x="5821355" y="2518921"/>
                  <a:pt x="5835953" y="2521239"/>
                </a:cubicBezTo>
                <a:close/>
                <a:moveTo>
                  <a:pt x="5786221" y="2488281"/>
                </a:moveTo>
                <a:lnTo>
                  <a:pt x="5785974" y="2505532"/>
                </a:lnTo>
                <a:lnTo>
                  <a:pt x="5791170" y="2490083"/>
                </a:lnTo>
                <a:close/>
                <a:moveTo>
                  <a:pt x="5789376" y="2457996"/>
                </a:moveTo>
                <a:cubicBezTo>
                  <a:pt x="5788077" y="2457835"/>
                  <a:pt x="5787087" y="2459058"/>
                  <a:pt x="5786469" y="2462533"/>
                </a:cubicBezTo>
                <a:lnTo>
                  <a:pt x="5794139" y="2462533"/>
                </a:lnTo>
                <a:lnTo>
                  <a:pt x="5794139" y="2461762"/>
                </a:lnTo>
                <a:cubicBezTo>
                  <a:pt x="5792283" y="2459702"/>
                  <a:pt x="5790675" y="2458156"/>
                  <a:pt x="5789376" y="2457996"/>
                </a:cubicBezTo>
                <a:close/>
                <a:moveTo>
                  <a:pt x="5554963" y="2177951"/>
                </a:moveTo>
                <a:lnTo>
                  <a:pt x="5554558" y="2178350"/>
                </a:lnTo>
                <a:lnTo>
                  <a:pt x="5553641" y="2188065"/>
                </a:lnTo>
                <a:close/>
                <a:moveTo>
                  <a:pt x="5650224" y="2155499"/>
                </a:moveTo>
                <a:lnTo>
                  <a:pt x="5651374" y="2161803"/>
                </a:lnTo>
                <a:lnTo>
                  <a:pt x="5649337" y="2189369"/>
                </a:lnTo>
                <a:lnTo>
                  <a:pt x="5655333" y="2186263"/>
                </a:lnTo>
                <a:cubicBezTo>
                  <a:pt x="5666838" y="2176415"/>
                  <a:pt x="5667348" y="2165987"/>
                  <a:pt x="5658221" y="2159108"/>
                </a:cubicBezTo>
                <a:close/>
                <a:moveTo>
                  <a:pt x="5559899" y="2140200"/>
                </a:moveTo>
                <a:lnTo>
                  <a:pt x="5558134" y="2140450"/>
                </a:lnTo>
                <a:lnTo>
                  <a:pt x="5556659" y="2156078"/>
                </a:lnTo>
                <a:lnTo>
                  <a:pt x="5557839" y="2155954"/>
                </a:lnTo>
                <a:close/>
                <a:moveTo>
                  <a:pt x="5560766" y="2133565"/>
                </a:moveTo>
                <a:lnTo>
                  <a:pt x="5558731" y="2134129"/>
                </a:lnTo>
                <a:lnTo>
                  <a:pt x="5558474" y="2136845"/>
                </a:lnTo>
                <a:lnTo>
                  <a:pt x="5559938" y="2139893"/>
                </a:lnTo>
                <a:close/>
                <a:moveTo>
                  <a:pt x="5609064" y="2083789"/>
                </a:moveTo>
                <a:lnTo>
                  <a:pt x="5606343" y="2100781"/>
                </a:lnTo>
                <a:lnTo>
                  <a:pt x="5614508" y="2085848"/>
                </a:lnTo>
                <a:close/>
                <a:moveTo>
                  <a:pt x="5617137" y="2055627"/>
                </a:moveTo>
                <a:cubicBezTo>
                  <a:pt x="5615683" y="2055273"/>
                  <a:pt x="5614384" y="2055981"/>
                  <a:pt x="5613271" y="2058042"/>
                </a:cubicBezTo>
                <a:lnTo>
                  <a:pt x="5620060" y="2058041"/>
                </a:lnTo>
                <a:lnTo>
                  <a:pt x="5621931" y="2059586"/>
                </a:lnTo>
                <a:lnTo>
                  <a:pt x="5621931" y="2058042"/>
                </a:lnTo>
                <a:lnTo>
                  <a:pt x="5620060" y="2058041"/>
                </a:lnTo>
                <a:close/>
                <a:moveTo>
                  <a:pt x="5592007" y="1719324"/>
                </a:moveTo>
                <a:lnTo>
                  <a:pt x="5522137" y="1744162"/>
                </a:lnTo>
                <a:lnTo>
                  <a:pt x="5503594" y="1749071"/>
                </a:lnTo>
                <a:lnTo>
                  <a:pt x="5496094" y="1777712"/>
                </a:lnTo>
                <a:lnTo>
                  <a:pt x="5544909" y="1766342"/>
                </a:lnTo>
                <a:lnTo>
                  <a:pt x="5566058" y="1742837"/>
                </a:lnTo>
                <a:close/>
                <a:moveTo>
                  <a:pt x="5809525" y="1541500"/>
                </a:moveTo>
                <a:lnTo>
                  <a:pt x="5806126" y="1547973"/>
                </a:lnTo>
                <a:lnTo>
                  <a:pt x="5799742" y="1548754"/>
                </a:lnTo>
                <a:lnTo>
                  <a:pt x="5806798" y="1541554"/>
                </a:lnTo>
                <a:close/>
                <a:moveTo>
                  <a:pt x="5821509" y="1541257"/>
                </a:moveTo>
                <a:lnTo>
                  <a:pt x="5820775" y="1546180"/>
                </a:lnTo>
                <a:lnTo>
                  <a:pt x="5814192" y="1546986"/>
                </a:lnTo>
                <a:lnTo>
                  <a:pt x="5814562" y="1546711"/>
                </a:lnTo>
                <a:lnTo>
                  <a:pt x="5819678" y="1541295"/>
                </a:lnTo>
                <a:close/>
                <a:moveTo>
                  <a:pt x="5842301" y="1515025"/>
                </a:moveTo>
                <a:lnTo>
                  <a:pt x="5855165" y="1546180"/>
                </a:lnTo>
                <a:lnTo>
                  <a:pt x="5845516" y="1540773"/>
                </a:lnTo>
                <a:lnTo>
                  <a:pt x="5821509" y="1541257"/>
                </a:lnTo>
                <a:lnTo>
                  <a:pt x="5821848" y="1538997"/>
                </a:lnTo>
                <a:lnTo>
                  <a:pt x="5842301" y="1517342"/>
                </a:lnTo>
                <a:close/>
                <a:moveTo>
                  <a:pt x="5854160" y="1498208"/>
                </a:moveTo>
                <a:lnTo>
                  <a:pt x="5836146" y="1511388"/>
                </a:lnTo>
                <a:cubicBezTo>
                  <a:pt x="5830409" y="1516973"/>
                  <a:pt x="5826040" y="1522902"/>
                  <a:pt x="5823369" y="1528820"/>
                </a:cubicBezTo>
                <a:lnTo>
                  <a:pt x="5821848" y="1538997"/>
                </a:lnTo>
                <a:lnTo>
                  <a:pt x="5819678" y="1541295"/>
                </a:lnTo>
                <a:lnTo>
                  <a:pt x="5809525" y="1541500"/>
                </a:lnTo>
                <a:lnTo>
                  <a:pt x="5812609" y="1535623"/>
                </a:lnTo>
                <a:lnTo>
                  <a:pt x="5806798" y="1541554"/>
                </a:lnTo>
                <a:lnTo>
                  <a:pt x="5705227" y="1543605"/>
                </a:lnTo>
                <a:cubicBezTo>
                  <a:pt x="5695825" y="1546180"/>
                  <a:pt x="5690133" y="1540773"/>
                  <a:pt x="5691371" y="1535366"/>
                </a:cubicBezTo>
                <a:cubicBezTo>
                  <a:pt x="5696079" y="1527380"/>
                  <a:pt x="5704171" y="1522215"/>
                  <a:pt x="5713143" y="1521462"/>
                </a:cubicBezTo>
                <a:cubicBezTo>
                  <a:pt x="5742589" y="1517600"/>
                  <a:pt x="5772278" y="1512450"/>
                  <a:pt x="5801970" y="1506528"/>
                </a:cubicBezTo>
                <a:close/>
                <a:moveTo>
                  <a:pt x="5914795" y="1457351"/>
                </a:moveTo>
                <a:lnTo>
                  <a:pt x="5934838" y="1460183"/>
                </a:lnTo>
                <a:lnTo>
                  <a:pt x="5930631" y="1466105"/>
                </a:lnTo>
                <a:cubicBezTo>
                  <a:pt x="5920119" y="1469753"/>
                  <a:pt x="5908919" y="1470725"/>
                  <a:pt x="5897970" y="1468937"/>
                </a:cubicBezTo>
                <a:cubicBezTo>
                  <a:pt x="5895003" y="1461728"/>
                  <a:pt x="5900198" y="1455033"/>
                  <a:pt x="5914795" y="1457351"/>
                </a:cubicBezTo>
                <a:close/>
                <a:moveTo>
                  <a:pt x="5865064" y="1424393"/>
                </a:moveTo>
                <a:lnTo>
                  <a:pt x="5864817" y="1441644"/>
                </a:lnTo>
                <a:lnTo>
                  <a:pt x="5870013" y="1426195"/>
                </a:lnTo>
                <a:close/>
                <a:moveTo>
                  <a:pt x="5868219" y="1394108"/>
                </a:moveTo>
                <a:cubicBezTo>
                  <a:pt x="5866920" y="1393947"/>
                  <a:pt x="5865930" y="1395170"/>
                  <a:pt x="5865311" y="1398645"/>
                </a:cubicBezTo>
                <a:lnTo>
                  <a:pt x="5872982" y="1398645"/>
                </a:lnTo>
                <a:lnTo>
                  <a:pt x="5872982" y="1397874"/>
                </a:lnTo>
                <a:cubicBezTo>
                  <a:pt x="5871126" y="1395814"/>
                  <a:pt x="5869518" y="1394268"/>
                  <a:pt x="5868219" y="1394108"/>
                </a:cubicBezTo>
                <a:close/>
                <a:moveTo>
                  <a:pt x="5633805" y="1114063"/>
                </a:moveTo>
                <a:lnTo>
                  <a:pt x="5633401" y="1114462"/>
                </a:lnTo>
                <a:lnTo>
                  <a:pt x="5632483" y="1124177"/>
                </a:lnTo>
                <a:close/>
                <a:moveTo>
                  <a:pt x="5729066" y="1091611"/>
                </a:moveTo>
                <a:lnTo>
                  <a:pt x="5730217" y="1097915"/>
                </a:lnTo>
                <a:lnTo>
                  <a:pt x="5728180" y="1125481"/>
                </a:lnTo>
                <a:lnTo>
                  <a:pt x="5734176" y="1122375"/>
                </a:lnTo>
                <a:cubicBezTo>
                  <a:pt x="5745680" y="1112527"/>
                  <a:pt x="5746191" y="1102099"/>
                  <a:pt x="5737064" y="1095220"/>
                </a:cubicBezTo>
                <a:close/>
                <a:moveTo>
                  <a:pt x="5638741" y="1076312"/>
                </a:moveTo>
                <a:lnTo>
                  <a:pt x="5636976" y="1076562"/>
                </a:lnTo>
                <a:lnTo>
                  <a:pt x="5635501" y="1092190"/>
                </a:lnTo>
                <a:lnTo>
                  <a:pt x="5636682" y="1092066"/>
                </a:lnTo>
                <a:close/>
                <a:moveTo>
                  <a:pt x="5639609" y="1069677"/>
                </a:moveTo>
                <a:lnTo>
                  <a:pt x="5637574" y="1070241"/>
                </a:lnTo>
                <a:lnTo>
                  <a:pt x="5637317" y="1072957"/>
                </a:lnTo>
                <a:lnTo>
                  <a:pt x="5638781" y="1076005"/>
                </a:lnTo>
                <a:close/>
                <a:moveTo>
                  <a:pt x="5687907" y="1019901"/>
                </a:moveTo>
                <a:lnTo>
                  <a:pt x="5685186" y="1036893"/>
                </a:lnTo>
                <a:lnTo>
                  <a:pt x="5693351" y="1021960"/>
                </a:lnTo>
                <a:close/>
                <a:moveTo>
                  <a:pt x="5695980" y="991739"/>
                </a:moveTo>
                <a:cubicBezTo>
                  <a:pt x="5694526" y="991385"/>
                  <a:pt x="5693227" y="992093"/>
                  <a:pt x="5692114" y="994154"/>
                </a:cubicBezTo>
                <a:lnTo>
                  <a:pt x="5698903" y="994153"/>
                </a:lnTo>
                <a:lnTo>
                  <a:pt x="5700774" y="995698"/>
                </a:lnTo>
                <a:lnTo>
                  <a:pt x="5700773" y="994154"/>
                </a:lnTo>
                <a:lnTo>
                  <a:pt x="5698903" y="994153"/>
                </a:lnTo>
                <a:close/>
                <a:moveTo>
                  <a:pt x="5484028" y="631370"/>
                </a:moveTo>
                <a:lnTo>
                  <a:pt x="5466462" y="703464"/>
                </a:lnTo>
                <a:lnTo>
                  <a:pt x="5487493" y="633173"/>
                </a:lnTo>
                <a:close/>
                <a:moveTo>
                  <a:pt x="5109547" y="434395"/>
                </a:moveTo>
                <a:lnTo>
                  <a:pt x="5098185" y="481020"/>
                </a:lnTo>
                <a:lnTo>
                  <a:pt x="5099657" y="480826"/>
                </a:lnTo>
                <a:lnTo>
                  <a:pt x="5113011" y="436198"/>
                </a:lnTo>
                <a:close/>
                <a:moveTo>
                  <a:pt x="2736706" y="206"/>
                </a:moveTo>
                <a:cubicBezTo>
                  <a:pt x="2781321" y="1845"/>
                  <a:pt x="2815140" y="13215"/>
                  <a:pt x="2830729" y="34070"/>
                </a:cubicBezTo>
                <a:cubicBezTo>
                  <a:pt x="2855471" y="68057"/>
                  <a:pt x="2830727" y="116205"/>
                  <a:pt x="2772582" y="165382"/>
                </a:cubicBezTo>
                <a:cubicBezTo>
                  <a:pt x="2785449" y="160233"/>
                  <a:pt x="2798810" y="155856"/>
                  <a:pt x="2811924" y="151479"/>
                </a:cubicBezTo>
                <a:lnTo>
                  <a:pt x="2876997" y="137061"/>
                </a:lnTo>
                <a:cubicBezTo>
                  <a:pt x="2905324" y="130667"/>
                  <a:pt x="2934136" y="126876"/>
                  <a:pt x="2963100" y="125732"/>
                </a:cubicBezTo>
                <a:cubicBezTo>
                  <a:pt x="2986328" y="124866"/>
                  <a:pt x="3009542" y="127820"/>
                  <a:pt x="3031885" y="134485"/>
                </a:cubicBezTo>
                <a:lnTo>
                  <a:pt x="3083349" y="147874"/>
                </a:lnTo>
                <a:cubicBezTo>
                  <a:pt x="3119473" y="164867"/>
                  <a:pt x="3162773" y="175939"/>
                  <a:pt x="3205330" y="190614"/>
                </a:cubicBezTo>
                <a:cubicBezTo>
                  <a:pt x="3244742" y="202470"/>
                  <a:pt x="3282442" y="219790"/>
                  <a:pt x="3317413" y="242110"/>
                </a:cubicBezTo>
                <a:lnTo>
                  <a:pt x="3311475" y="264768"/>
                </a:lnTo>
                <a:lnTo>
                  <a:pt x="3323599" y="268114"/>
                </a:lnTo>
                <a:lnTo>
                  <a:pt x="3330421" y="270066"/>
                </a:lnTo>
                <a:lnTo>
                  <a:pt x="3348624" y="264227"/>
                </a:lnTo>
                <a:cubicBezTo>
                  <a:pt x="3396492" y="251935"/>
                  <a:pt x="3441167" y="246543"/>
                  <a:pt x="3478347" y="247908"/>
                </a:cubicBezTo>
                <a:cubicBezTo>
                  <a:pt x="3522961" y="249547"/>
                  <a:pt x="3556780" y="260916"/>
                  <a:pt x="3572369" y="281772"/>
                </a:cubicBezTo>
                <a:cubicBezTo>
                  <a:pt x="3597111" y="315759"/>
                  <a:pt x="3572368" y="363907"/>
                  <a:pt x="3514223" y="413084"/>
                </a:cubicBezTo>
                <a:cubicBezTo>
                  <a:pt x="3527090" y="407935"/>
                  <a:pt x="3540451" y="403558"/>
                  <a:pt x="3553565" y="399181"/>
                </a:cubicBezTo>
                <a:lnTo>
                  <a:pt x="3618638" y="384763"/>
                </a:lnTo>
                <a:cubicBezTo>
                  <a:pt x="3646965" y="378369"/>
                  <a:pt x="3675777" y="374578"/>
                  <a:pt x="3704740" y="373433"/>
                </a:cubicBezTo>
                <a:cubicBezTo>
                  <a:pt x="3727968" y="372568"/>
                  <a:pt x="3751183" y="375522"/>
                  <a:pt x="3773524" y="382187"/>
                </a:cubicBezTo>
                <a:lnTo>
                  <a:pt x="3824990" y="395576"/>
                </a:lnTo>
                <a:cubicBezTo>
                  <a:pt x="3843052" y="404072"/>
                  <a:pt x="3862906" y="411088"/>
                  <a:pt x="3883568" y="417815"/>
                </a:cubicBezTo>
                <a:lnTo>
                  <a:pt x="3894281" y="421279"/>
                </a:lnTo>
                <a:lnTo>
                  <a:pt x="3946039" y="388561"/>
                </a:lnTo>
                <a:cubicBezTo>
                  <a:pt x="4048814" y="329915"/>
                  <a:pt x="4154186" y="275951"/>
                  <a:pt x="4261869" y="226870"/>
                </a:cubicBezTo>
                <a:cubicBezTo>
                  <a:pt x="4361767" y="174410"/>
                  <a:pt x="4466111" y="150111"/>
                  <a:pt x="4540469" y="152841"/>
                </a:cubicBezTo>
                <a:cubicBezTo>
                  <a:pt x="4585084" y="154480"/>
                  <a:pt x="4618902" y="165849"/>
                  <a:pt x="4634491" y="186704"/>
                </a:cubicBezTo>
                <a:cubicBezTo>
                  <a:pt x="4659233" y="220692"/>
                  <a:pt x="4634490" y="268840"/>
                  <a:pt x="4576345" y="318016"/>
                </a:cubicBezTo>
                <a:cubicBezTo>
                  <a:pt x="4589213" y="312868"/>
                  <a:pt x="4602573" y="308491"/>
                  <a:pt x="4615687" y="304114"/>
                </a:cubicBezTo>
                <a:lnTo>
                  <a:pt x="4680760" y="289695"/>
                </a:lnTo>
                <a:cubicBezTo>
                  <a:pt x="4709087" y="283302"/>
                  <a:pt x="4737899" y="279510"/>
                  <a:pt x="4766863" y="278366"/>
                </a:cubicBezTo>
                <a:cubicBezTo>
                  <a:pt x="4790092" y="277501"/>
                  <a:pt x="4813305" y="280454"/>
                  <a:pt x="4835648" y="287120"/>
                </a:cubicBezTo>
                <a:lnTo>
                  <a:pt x="4887112" y="300508"/>
                </a:lnTo>
                <a:cubicBezTo>
                  <a:pt x="4923235" y="317501"/>
                  <a:pt x="4966535" y="328573"/>
                  <a:pt x="5009093" y="343249"/>
                </a:cubicBezTo>
                <a:cubicBezTo>
                  <a:pt x="5048505" y="355104"/>
                  <a:pt x="5086205" y="372425"/>
                  <a:pt x="5121175" y="394744"/>
                </a:cubicBezTo>
                <a:lnTo>
                  <a:pt x="5115238" y="417403"/>
                </a:lnTo>
                <a:lnTo>
                  <a:pt x="5127361" y="420749"/>
                </a:lnTo>
                <a:cubicBezTo>
                  <a:pt x="5166702" y="426928"/>
                  <a:pt x="5194662" y="439803"/>
                  <a:pt x="5207033" y="459370"/>
                </a:cubicBezTo>
                <a:lnTo>
                  <a:pt x="5208682" y="483911"/>
                </a:lnTo>
                <a:lnTo>
                  <a:pt x="5210128" y="484095"/>
                </a:lnTo>
                <a:lnTo>
                  <a:pt x="5261594" y="497483"/>
                </a:lnTo>
                <a:cubicBezTo>
                  <a:pt x="5297718" y="514476"/>
                  <a:pt x="5341016" y="525548"/>
                  <a:pt x="5383575" y="540224"/>
                </a:cubicBezTo>
                <a:cubicBezTo>
                  <a:pt x="5422987" y="552079"/>
                  <a:pt x="5460685" y="569400"/>
                  <a:pt x="5495658" y="591719"/>
                </a:cubicBezTo>
                <a:lnTo>
                  <a:pt x="5489720" y="614378"/>
                </a:lnTo>
                <a:lnTo>
                  <a:pt x="5501844" y="617724"/>
                </a:lnTo>
                <a:cubicBezTo>
                  <a:pt x="5541184" y="623903"/>
                  <a:pt x="5569144" y="636778"/>
                  <a:pt x="5581515" y="656345"/>
                </a:cubicBezTo>
                <a:lnTo>
                  <a:pt x="5583245" y="682094"/>
                </a:lnTo>
                <a:cubicBezTo>
                  <a:pt x="5579214" y="715806"/>
                  <a:pt x="5565993" y="747613"/>
                  <a:pt x="5545144" y="773754"/>
                </a:cubicBezTo>
                <a:cubicBezTo>
                  <a:pt x="5548191" y="784649"/>
                  <a:pt x="5547131" y="796345"/>
                  <a:pt x="5542173" y="806453"/>
                </a:cubicBezTo>
                <a:cubicBezTo>
                  <a:pt x="5571122" y="826022"/>
                  <a:pt x="5587453" y="849709"/>
                  <a:pt x="5575576" y="883697"/>
                </a:cubicBezTo>
                <a:cubicBezTo>
                  <a:pt x="5590917" y="887815"/>
                  <a:pt x="5590917" y="899145"/>
                  <a:pt x="5575577" y="909444"/>
                </a:cubicBezTo>
                <a:cubicBezTo>
                  <a:pt x="5569929" y="913240"/>
                  <a:pt x="5563754" y="916106"/>
                  <a:pt x="5557267" y="917940"/>
                </a:cubicBezTo>
                <a:lnTo>
                  <a:pt x="5557268" y="917940"/>
                </a:lnTo>
                <a:cubicBezTo>
                  <a:pt x="5564764" y="921780"/>
                  <a:pt x="5572444" y="925217"/>
                  <a:pt x="5580277" y="928239"/>
                </a:cubicBezTo>
                <a:lnTo>
                  <a:pt x="5602546" y="928239"/>
                </a:lnTo>
                <a:cubicBezTo>
                  <a:pt x="5639165" y="923347"/>
                  <a:pt x="5639412" y="924892"/>
                  <a:pt x="5671329" y="922575"/>
                </a:cubicBezTo>
                <a:cubicBezTo>
                  <a:pt x="5687582" y="924250"/>
                  <a:pt x="5703505" y="928415"/>
                  <a:pt x="5718587" y="934934"/>
                </a:cubicBezTo>
                <a:cubicBezTo>
                  <a:pt x="5755702" y="973555"/>
                  <a:pt x="5755454" y="973555"/>
                  <a:pt x="5754217" y="993639"/>
                </a:cubicBezTo>
                <a:cubicBezTo>
                  <a:pt x="5752809" y="995904"/>
                  <a:pt x="5751238" y="998057"/>
                  <a:pt x="5749516" y="1000075"/>
                </a:cubicBezTo>
                <a:cubicBezTo>
                  <a:pt x="5774259" y="1001877"/>
                  <a:pt x="5775495" y="1002135"/>
                  <a:pt x="5782177" y="1002907"/>
                </a:cubicBezTo>
                <a:cubicBezTo>
                  <a:pt x="5786384" y="1004163"/>
                  <a:pt x="5790449" y="1005890"/>
                  <a:pt x="5794301" y="1008057"/>
                </a:cubicBezTo>
                <a:cubicBezTo>
                  <a:pt x="5796775" y="1018356"/>
                  <a:pt x="5796775" y="1018356"/>
                  <a:pt x="5801474" y="1021188"/>
                </a:cubicBezTo>
                <a:cubicBezTo>
                  <a:pt x="5802542" y="1023630"/>
                  <a:pt x="5803211" y="1026241"/>
                  <a:pt x="5803454" y="1028912"/>
                </a:cubicBezTo>
                <a:cubicBezTo>
                  <a:pt x="5792568" y="1042815"/>
                  <a:pt x="5792568" y="1042815"/>
                  <a:pt x="5792816" y="1046162"/>
                </a:cubicBezTo>
                <a:cubicBezTo>
                  <a:pt x="5790984" y="1048690"/>
                  <a:pt x="5788911" y="1051019"/>
                  <a:pt x="5786630" y="1053114"/>
                </a:cubicBezTo>
                <a:lnTo>
                  <a:pt x="5765690" y="1062452"/>
                </a:lnTo>
                <a:lnTo>
                  <a:pt x="5771290" y="1065473"/>
                </a:lnTo>
                <a:lnTo>
                  <a:pt x="5761888" y="1063672"/>
                </a:lnTo>
                <a:lnTo>
                  <a:pt x="5762623" y="1062333"/>
                </a:lnTo>
                <a:lnTo>
                  <a:pt x="5727248" y="1042815"/>
                </a:lnTo>
                <a:lnTo>
                  <a:pt x="5722052" y="1053372"/>
                </a:lnTo>
                <a:lnTo>
                  <a:pt x="5712403" y="1042558"/>
                </a:lnTo>
                <a:lnTo>
                  <a:pt x="5718588" y="1052857"/>
                </a:lnTo>
                <a:lnTo>
                  <a:pt x="5701020" y="1049252"/>
                </a:lnTo>
                <a:lnTo>
                  <a:pt x="5721558" y="1055432"/>
                </a:lnTo>
                <a:lnTo>
                  <a:pt x="5705505" y="1057397"/>
                </a:lnTo>
                <a:lnTo>
                  <a:pt x="5719134" y="1067456"/>
                </a:lnTo>
                <a:lnTo>
                  <a:pt x="5722145" y="1059937"/>
                </a:lnTo>
                <a:cubicBezTo>
                  <a:pt x="5725640" y="1057877"/>
                  <a:pt x="5731453" y="1057105"/>
                  <a:pt x="5739618" y="1058779"/>
                </a:cubicBezTo>
                <a:lnTo>
                  <a:pt x="5761888" y="1063671"/>
                </a:lnTo>
                <a:lnTo>
                  <a:pt x="5756196" y="1068820"/>
                </a:lnTo>
                <a:lnTo>
                  <a:pt x="5720981" y="1068820"/>
                </a:lnTo>
                <a:lnTo>
                  <a:pt x="5725516" y="1072168"/>
                </a:lnTo>
                <a:lnTo>
                  <a:pt x="5726932" y="1079932"/>
                </a:lnTo>
                <a:lnTo>
                  <a:pt x="5735495" y="1079405"/>
                </a:lnTo>
                <a:cubicBezTo>
                  <a:pt x="5765939" y="1080793"/>
                  <a:pt x="5787371" y="1091993"/>
                  <a:pt x="5787371" y="1108987"/>
                </a:cubicBezTo>
                <a:cubicBezTo>
                  <a:pt x="5792321" y="1123920"/>
                  <a:pt x="5804940" y="1138339"/>
                  <a:pt x="5795785" y="1153530"/>
                </a:cubicBezTo>
                <a:cubicBezTo>
                  <a:pt x="5785517" y="1170266"/>
                  <a:pt x="5769125" y="1184234"/>
                  <a:pt x="5748898" y="1195916"/>
                </a:cubicBezTo>
                <a:lnTo>
                  <a:pt x="5714181" y="1210160"/>
                </a:lnTo>
                <a:lnTo>
                  <a:pt x="5713186" y="1220139"/>
                </a:lnTo>
                <a:lnTo>
                  <a:pt x="5715372" y="1220474"/>
                </a:lnTo>
                <a:cubicBezTo>
                  <a:pt x="5793093" y="1231288"/>
                  <a:pt x="5823837" y="1274431"/>
                  <a:pt x="5798150" y="1318855"/>
                </a:cubicBezTo>
                <a:lnTo>
                  <a:pt x="5783836" y="1337652"/>
                </a:lnTo>
                <a:lnTo>
                  <a:pt x="5798685" y="1334614"/>
                </a:lnTo>
                <a:cubicBezTo>
                  <a:pt x="5813182" y="1331863"/>
                  <a:pt x="5818424" y="1331573"/>
                  <a:pt x="5838836" y="1328098"/>
                </a:cubicBezTo>
                <a:cubicBezTo>
                  <a:pt x="5853374" y="1328689"/>
                  <a:pt x="5867733" y="1331643"/>
                  <a:pt x="5881394" y="1336851"/>
                </a:cubicBezTo>
                <a:cubicBezTo>
                  <a:pt x="5918507" y="1371868"/>
                  <a:pt x="5918261" y="1372126"/>
                  <a:pt x="5919991" y="1391952"/>
                </a:cubicBezTo>
                <a:cubicBezTo>
                  <a:pt x="5919992" y="1394268"/>
                  <a:pt x="5918013" y="1396329"/>
                  <a:pt x="5916775" y="1398645"/>
                </a:cubicBezTo>
                <a:lnTo>
                  <a:pt x="5945230" y="1398645"/>
                </a:lnTo>
                <a:cubicBezTo>
                  <a:pt x="5949182" y="1399614"/>
                  <a:pt x="5953005" y="1401083"/>
                  <a:pt x="5956610" y="1403023"/>
                </a:cubicBezTo>
                <a:cubicBezTo>
                  <a:pt x="5960322" y="1412807"/>
                  <a:pt x="5960322" y="1412807"/>
                  <a:pt x="5964529" y="1415381"/>
                </a:cubicBezTo>
                <a:cubicBezTo>
                  <a:pt x="5965928" y="1417579"/>
                  <a:pt x="5966934" y="1420021"/>
                  <a:pt x="5967498" y="1422591"/>
                </a:cubicBezTo>
                <a:cubicBezTo>
                  <a:pt x="5959826" y="1437267"/>
                  <a:pt x="5959826" y="1437267"/>
                  <a:pt x="5960323" y="1440356"/>
                </a:cubicBezTo>
                <a:cubicBezTo>
                  <a:pt x="5959182" y="1443050"/>
                  <a:pt x="5957682" y="1445564"/>
                  <a:pt x="5955868" y="1447824"/>
                </a:cubicBezTo>
                <a:lnTo>
                  <a:pt x="5938611" y="1458895"/>
                </a:lnTo>
                <a:lnTo>
                  <a:pt x="5943250" y="1461212"/>
                </a:lnTo>
                <a:lnTo>
                  <a:pt x="5934837" y="1459925"/>
                </a:lnTo>
                <a:lnTo>
                  <a:pt x="5935520" y="1458271"/>
                </a:lnTo>
                <a:lnTo>
                  <a:pt x="5903168" y="1442159"/>
                </a:lnTo>
                <a:lnTo>
                  <a:pt x="5899703" y="1452973"/>
                </a:lnTo>
                <a:lnTo>
                  <a:pt x="5890053" y="1443189"/>
                </a:lnTo>
                <a:lnTo>
                  <a:pt x="5896735" y="1452715"/>
                </a:lnTo>
                <a:lnTo>
                  <a:pt x="5881146" y="1450655"/>
                </a:lnTo>
                <a:lnTo>
                  <a:pt x="5899704" y="1455033"/>
                </a:lnTo>
                <a:cubicBezTo>
                  <a:pt x="5883873" y="1457043"/>
                  <a:pt x="5868285" y="1460753"/>
                  <a:pt x="5853188" y="1466104"/>
                </a:cubicBezTo>
                <a:cubicBezTo>
                  <a:pt x="5844503" y="1468267"/>
                  <a:pt x="5836167" y="1471736"/>
                  <a:pt x="5828445" y="1476403"/>
                </a:cubicBezTo>
                <a:cubicBezTo>
                  <a:pt x="5829683" y="1478045"/>
                  <a:pt x="5830682" y="1479866"/>
                  <a:pt x="5831414" y="1481810"/>
                </a:cubicBezTo>
                <a:cubicBezTo>
                  <a:pt x="5795784" y="1490049"/>
                  <a:pt x="5795784" y="1490049"/>
                  <a:pt x="5760898" y="1497258"/>
                </a:cubicBezTo>
                <a:cubicBezTo>
                  <a:pt x="5756938" y="1497258"/>
                  <a:pt x="5753723" y="1494427"/>
                  <a:pt x="5750753" y="1493139"/>
                </a:cubicBezTo>
                <a:cubicBezTo>
                  <a:pt x="5747019" y="1498138"/>
                  <a:pt x="5741645" y="1501529"/>
                  <a:pt x="5735660" y="1502665"/>
                </a:cubicBezTo>
                <a:lnTo>
                  <a:pt x="5717598" y="1507042"/>
                </a:lnTo>
                <a:lnTo>
                  <a:pt x="5714381" y="1509875"/>
                </a:lnTo>
                <a:lnTo>
                  <a:pt x="5701516" y="1520689"/>
                </a:lnTo>
                <a:lnTo>
                  <a:pt x="5698794" y="1523006"/>
                </a:lnTo>
                <a:lnTo>
                  <a:pt x="5643372" y="1569866"/>
                </a:lnTo>
                <a:cubicBezTo>
                  <a:pt x="5632648" y="1572442"/>
                  <a:pt x="5622505" y="1574501"/>
                  <a:pt x="5612937" y="1576046"/>
                </a:cubicBezTo>
                <a:lnTo>
                  <a:pt x="5623082" y="1577591"/>
                </a:lnTo>
                <a:cubicBezTo>
                  <a:pt x="5629763" y="1577591"/>
                  <a:pt x="5628277" y="1590207"/>
                  <a:pt x="5631742" y="1589950"/>
                </a:cubicBezTo>
                <a:cubicBezTo>
                  <a:pt x="5671330" y="1585830"/>
                  <a:pt x="5710918" y="1577076"/>
                  <a:pt x="5751000" y="1569094"/>
                </a:cubicBezTo>
                <a:lnTo>
                  <a:pt x="5795624" y="1559618"/>
                </a:lnTo>
                <a:lnTo>
                  <a:pt x="5804281" y="1551486"/>
                </a:lnTo>
                <a:lnTo>
                  <a:pt x="5806126" y="1547973"/>
                </a:lnTo>
                <a:lnTo>
                  <a:pt x="5814192" y="1546986"/>
                </a:lnTo>
                <a:lnTo>
                  <a:pt x="5797860" y="1559142"/>
                </a:lnTo>
                <a:lnTo>
                  <a:pt x="5872239" y="1543346"/>
                </a:lnTo>
                <a:cubicBezTo>
                  <a:pt x="5879044" y="1540515"/>
                  <a:pt x="5886156" y="1539484"/>
                  <a:pt x="5892096" y="1540064"/>
                </a:cubicBezTo>
                <a:lnTo>
                  <a:pt x="5894397" y="1541209"/>
                </a:lnTo>
                <a:lnTo>
                  <a:pt x="5917765" y="1524037"/>
                </a:lnTo>
                <a:cubicBezTo>
                  <a:pt x="5929393" y="1509876"/>
                  <a:pt x="5923950" y="1496229"/>
                  <a:pt x="5905393" y="1492625"/>
                </a:cubicBezTo>
                <a:lnTo>
                  <a:pt x="5878176" y="1489534"/>
                </a:lnTo>
                <a:lnTo>
                  <a:pt x="5890796" y="1492367"/>
                </a:lnTo>
                <a:lnTo>
                  <a:pt x="5854160" y="1498208"/>
                </a:lnTo>
                <a:lnTo>
                  <a:pt x="5857134" y="1496032"/>
                </a:lnTo>
                <a:cubicBezTo>
                  <a:pt x="5865280" y="1491498"/>
                  <a:pt x="5874466" y="1487668"/>
                  <a:pt x="5884363" y="1484900"/>
                </a:cubicBezTo>
                <a:cubicBezTo>
                  <a:pt x="5894259" y="1482132"/>
                  <a:pt x="5903862" y="1480636"/>
                  <a:pt x="5912747" y="1480298"/>
                </a:cubicBezTo>
                <a:cubicBezTo>
                  <a:pt x="5939400" y="1479284"/>
                  <a:pt x="5959580" y="1488698"/>
                  <a:pt x="5961806" y="1505498"/>
                </a:cubicBezTo>
                <a:cubicBezTo>
                  <a:pt x="5968239" y="1519660"/>
                  <a:pt x="5981106" y="1533048"/>
                  <a:pt x="5975168" y="1548754"/>
                </a:cubicBezTo>
                <a:cubicBezTo>
                  <a:pt x="5964962" y="1574630"/>
                  <a:pt x="5941812" y="1595727"/>
                  <a:pt x="5912713" y="1612588"/>
                </a:cubicBezTo>
                <a:lnTo>
                  <a:pt x="5902720" y="1617602"/>
                </a:lnTo>
                <a:lnTo>
                  <a:pt x="5914548" y="1618529"/>
                </a:lnTo>
                <a:cubicBezTo>
                  <a:pt x="5992983" y="1623679"/>
                  <a:pt x="6024653" y="1674659"/>
                  <a:pt x="5988777" y="1728987"/>
                </a:cubicBezTo>
                <a:cubicBezTo>
                  <a:pt x="5952900" y="1783313"/>
                  <a:pt x="5865312" y="1823737"/>
                  <a:pt x="5788857" y="1823737"/>
                </a:cubicBezTo>
                <a:lnTo>
                  <a:pt x="5800487" y="1831976"/>
                </a:lnTo>
                <a:cubicBezTo>
                  <a:pt x="5779834" y="1839218"/>
                  <a:pt x="5758385" y="1843717"/>
                  <a:pt x="5736651" y="1845365"/>
                </a:cubicBezTo>
                <a:lnTo>
                  <a:pt x="5782424" y="1847940"/>
                </a:lnTo>
                <a:cubicBezTo>
                  <a:pt x="5715054" y="1858878"/>
                  <a:pt x="5646611" y="1860696"/>
                  <a:pt x="5578793" y="1853347"/>
                </a:cubicBezTo>
                <a:cubicBezTo>
                  <a:pt x="5570473" y="1853046"/>
                  <a:pt x="5562150" y="1853912"/>
                  <a:pt x="5554051" y="1855921"/>
                </a:cubicBezTo>
                <a:cubicBezTo>
                  <a:pt x="5536360" y="1862616"/>
                  <a:pt x="5519226" y="1864869"/>
                  <a:pt x="5505803" y="1862777"/>
                </a:cubicBezTo>
                <a:lnTo>
                  <a:pt x="5505405" y="1862627"/>
                </a:lnTo>
                <a:lnTo>
                  <a:pt x="5496894" y="1865996"/>
                </a:lnTo>
                <a:lnTo>
                  <a:pt x="5467593" y="1874763"/>
                </a:lnTo>
                <a:lnTo>
                  <a:pt x="5495342" y="1903556"/>
                </a:lnTo>
                <a:cubicBezTo>
                  <a:pt x="5501558" y="1916172"/>
                  <a:pt x="5502672" y="1930591"/>
                  <a:pt x="5496734" y="1947585"/>
                </a:cubicBezTo>
                <a:cubicBezTo>
                  <a:pt x="5512074" y="1951703"/>
                  <a:pt x="5512074" y="1963033"/>
                  <a:pt x="5496734" y="1973332"/>
                </a:cubicBezTo>
                <a:cubicBezTo>
                  <a:pt x="5491087" y="1977128"/>
                  <a:pt x="5484911" y="1979994"/>
                  <a:pt x="5478424" y="1981828"/>
                </a:cubicBezTo>
                <a:lnTo>
                  <a:pt x="5478425" y="1981828"/>
                </a:lnTo>
                <a:cubicBezTo>
                  <a:pt x="5485921" y="1985668"/>
                  <a:pt x="5493601" y="1989105"/>
                  <a:pt x="5501435" y="1992127"/>
                </a:cubicBezTo>
                <a:lnTo>
                  <a:pt x="5523703" y="1992127"/>
                </a:lnTo>
                <a:cubicBezTo>
                  <a:pt x="5560322" y="1987235"/>
                  <a:pt x="5560569" y="1988780"/>
                  <a:pt x="5592487" y="1986463"/>
                </a:cubicBezTo>
                <a:cubicBezTo>
                  <a:pt x="5608739" y="1988138"/>
                  <a:pt x="5624663" y="1992303"/>
                  <a:pt x="5639745" y="1998822"/>
                </a:cubicBezTo>
                <a:cubicBezTo>
                  <a:pt x="5676859" y="2037443"/>
                  <a:pt x="5676611" y="2037443"/>
                  <a:pt x="5675374" y="2057527"/>
                </a:cubicBezTo>
                <a:cubicBezTo>
                  <a:pt x="5673966" y="2059792"/>
                  <a:pt x="5672395" y="2061945"/>
                  <a:pt x="5670673" y="2063963"/>
                </a:cubicBezTo>
                <a:cubicBezTo>
                  <a:pt x="5695416" y="2065765"/>
                  <a:pt x="5696653" y="2066023"/>
                  <a:pt x="5703334" y="2066795"/>
                </a:cubicBezTo>
                <a:cubicBezTo>
                  <a:pt x="5707541" y="2068051"/>
                  <a:pt x="5711606" y="2069778"/>
                  <a:pt x="5715458" y="2071945"/>
                </a:cubicBezTo>
                <a:cubicBezTo>
                  <a:pt x="5717932" y="2082244"/>
                  <a:pt x="5717932" y="2082244"/>
                  <a:pt x="5722632" y="2085076"/>
                </a:cubicBezTo>
                <a:cubicBezTo>
                  <a:pt x="5723699" y="2087518"/>
                  <a:pt x="5724368" y="2090129"/>
                  <a:pt x="5724612" y="2092800"/>
                </a:cubicBezTo>
                <a:cubicBezTo>
                  <a:pt x="5713725" y="2106703"/>
                  <a:pt x="5713725" y="2106703"/>
                  <a:pt x="5713973" y="2110050"/>
                </a:cubicBezTo>
                <a:cubicBezTo>
                  <a:pt x="5712141" y="2112578"/>
                  <a:pt x="5710068" y="2114907"/>
                  <a:pt x="5707787" y="2117002"/>
                </a:cubicBezTo>
                <a:lnTo>
                  <a:pt x="5686848" y="2126340"/>
                </a:lnTo>
                <a:lnTo>
                  <a:pt x="5692447" y="2129361"/>
                </a:lnTo>
                <a:lnTo>
                  <a:pt x="5683045" y="2127560"/>
                </a:lnTo>
                <a:lnTo>
                  <a:pt x="5683780" y="2126221"/>
                </a:lnTo>
                <a:lnTo>
                  <a:pt x="5648405" y="2106703"/>
                </a:lnTo>
                <a:lnTo>
                  <a:pt x="5643209" y="2117260"/>
                </a:lnTo>
                <a:lnTo>
                  <a:pt x="5633560" y="2106446"/>
                </a:lnTo>
                <a:lnTo>
                  <a:pt x="5639745" y="2116745"/>
                </a:lnTo>
                <a:lnTo>
                  <a:pt x="5622178" y="2113140"/>
                </a:lnTo>
                <a:lnTo>
                  <a:pt x="5642715" y="2119320"/>
                </a:lnTo>
                <a:lnTo>
                  <a:pt x="5626662" y="2121285"/>
                </a:lnTo>
                <a:lnTo>
                  <a:pt x="5640291" y="2131344"/>
                </a:lnTo>
                <a:lnTo>
                  <a:pt x="5643302" y="2123825"/>
                </a:lnTo>
                <a:cubicBezTo>
                  <a:pt x="5646797" y="2121765"/>
                  <a:pt x="5652611" y="2120993"/>
                  <a:pt x="5660776" y="2122667"/>
                </a:cubicBezTo>
                <a:lnTo>
                  <a:pt x="5683045" y="2127559"/>
                </a:lnTo>
                <a:lnTo>
                  <a:pt x="5677353" y="2132708"/>
                </a:lnTo>
                <a:lnTo>
                  <a:pt x="5642138" y="2132708"/>
                </a:lnTo>
                <a:lnTo>
                  <a:pt x="5646673" y="2136056"/>
                </a:lnTo>
                <a:lnTo>
                  <a:pt x="5648090" y="2143820"/>
                </a:lnTo>
                <a:lnTo>
                  <a:pt x="5656652" y="2143293"/>
                </a:lnTo>
                <a:cubicBezTo>
                  <a:pt x="5687096" y="2144681"/>
                  <a:pt x="5708529" y="2155881"/>
                  <a:pt x="5708529" y="2172875"/>
                </a:cubicBezTo>
                <a:cubicBezTo>
                  <a:pt x="5713478" y="2187808"/>
                  <a:pt x="5726097" y="2202227"/>
                  <a:pt x="5716942" y="2217418"/>
                </a:cubicBezTo>
                <a:cubicBezTo>
                  <a:pt x="5706674" y="2234154"/>
                  <a:pt x="5690282" y="2248122"/>
                  <a:pt x="5670055" y="2259804"/>
                </a:cubicBezTo>
                <a:lnTo>
                  <a:pt x="5635338" y="2274048"/>
                </a:lnTo>
                <a:lnTo>
                  <a:pt x="5634344" y="2284027"/>
                </a:lnTo>
                <a:lnTo>
                  <a:pt x="5636529" y="2284362"/>
                </a:lnTo>
                <a:cubicBezTo>
                  <a:pt x="5714251" y="2295176"/>
                  <a:pt x="5744994" y="2338319"/>
                  <a:pt x="5719308" y="2382743"/>
                </a:cubicBezTo>
                <a:lnTo>
                  <a:pt x="5704994" y="2401540"/>
                </a:lnTo>
                <a:lnTo>
                  <a:pt x="5719842" y="2398502"/>
                </a:lnTo>
                <a:cubicBezTo>
                  <a:pt x="5734339" y="2395751"/>
                  <a:pt x="5739581" y="2395461"/>
                  <a:pt x="5759994" y="2391986"/>
                </a:cubicBezTo>
                <a:cubicBezTo>
                  <a:pt x="5774532" y="2392577"/>
                  <a:pt x="5788891" y="2395531"/>
                  <a:pt x="5802551" y="2400739"/>
                </a:cubicBezTo>
                <a:cubicBezTo>
                  <a:pt x="5839665" y="2435756"/>
                  <a:pt x="5839418" y="2436014"/>
                  <a:pt x="5841149" y="2455840"/>
                </a:cubicBezTo>
                <a:cubicBezTo>
                  <a:pt x="5841149" y="2458156"/>
                  <a:pt x="5839170" y="2460217"/>
                  <a:pt x="5837933" y="2462533"/>
                </a:cubicBezTo>
                <a:lnTo>
                  <a:pt x="5866387" y="2462533"/>
                </a:lnTo>
                <a:cubicBezTo>
                  <a:pt x="5870339" y="2463502"/>
                  <a:pt x="5874162" y="2464971"/>
                  <a:pt x="5877768" y="2466911"/>
                </a:cubicBezTo>
                <a:cubicBezTo>
                  <a:pt x="5881480" y="2476695"/>
                  <a:pt x="5881480" y="2476695"/>
                  <a:pt x="5885686" y="2479269"/>
                </a:cubicBezTo>
                <a:cubicBezTo>
                  <a:pt x="5887085" y="2481467"/>
                  <a:pt x="5888091" y="2483909"/>
                  <a:pt x="5888655" y="2486479"/>
                </a:cubicBezTo>
                <a:cubicBezTo>
                  <a:pt x="5880984" y="2501155"/>
                  <a:pt x="5880984" y="2501155"/>
                  <a:pt x="5881480" y="2504244"/>
                </a:cubicBezTo>
                <a:cubicBezTo>
                  <a:pt x="5880339" y="2506938"/>
                  <a:pt x="5878840" y="2509452"/>
                  <a:pt x="5877026" y="2511712"/>
                </a:cubicBezTo>
                <a:lnTo>
                  <a:pt x="5859768" y="2522783"/>
                </a:lnTo>
                <a:lnTo>
                  <a:pt x="5864407" y="2525100"/>
                </a:lnTo>
                <a:lnTo>
                  <a:pt x="5855995" y="2523813"/>
                </a:lnTo>
                <a:lnTo>
                  <a:pt x="5856677" y="2522159"/>
                </a:lnTo>
                <a:lnTo>
                  <a:pt x="5824325" y="2506047"/>
                </a:lnTo>
                <a:lnTo>
                  <a:pt x="5820860" y="2516861"/>
                </a:lnTo>
                <a:lnTo>
                  <a:pt x="5811211" y="2507077"/>
                </a:lnTo>
                <a:lnTo>
                  <a:pt x="5817892" y="2516603"/>
                </a:lnTo>
                <a:lnTo>
                  <a:pt x="5802304" y="2514543"/>
                </a:lnTo>
                <a:lnTo>
                  <a:pt x="5820861" y="2518921"/>
                </a:lnTo>
                <a:cubicBezTo>
                  <a:pt x="5805030" y="2520931"/>
                  <a:pt x="5789442" y="2524641"/>
                  <a:pt x="5774345" y="2529992"/>
                </a:cubicBezTo>
                <a:cubicBezTo>
                  <a:pt x="5765660" y="2532155"/>
                  <a:pt x="5757325" y="2535624"/>
                  <a:pt x="5749602" y="2540291"/>
                </a:cubicBezTo>
                <a:cubicBezTo>
                  <a:pt x="5750840" y="2541933"/>
                  <a:pt x="5751840" y="2543754"/>
                  <a:pt x="5752571" y="2545698"/>
                </a:cubicBezTo>
                <a:cubicBezTo>
                  <a:pt x="5716942" y="2553937"/>
                  <a:pt x="5716942" y="2553937"/>
                  <a:pt x="5682055" y="2561146"/>
                </a:cubicBezTo>
                <a:cubicBezTo>
                  <a:pt x="5678096" y="2561146"/>
                  <a:pt x="5674880" y="2558315"/>
                  <a:pt x="5671911" y="2557027"/>
                </a:cubicBezTo>
                <a:cubicBezTo>
                  <a:pt x="5668176" y="2562026"/>
                  <a:pt x="5662803" y="2565417"/>
                  <a:pt x="5656818" y="2566553"/>
                </a:cubicBezTo>
                <a:lnTo>
                  <a:pt x="5638756" y="2570930"/>
                </a:lnTo>
                <a:lnTo>
                  <a:pt x="5635539" y="2573763"/>
                </a:lnTo>
                <a:lnTo>
                  <a:pt x="5622673" y="2584577"/>
                </a:lnTo>
                <a:lnTo>
                  <a:pt x="5619951" y="2586894"/>
                </a:lnTo>
                <a:lnTo>
                  <a:pt x="5564529" y="2633754"/>
                </a:lnTo>
                <a:cubicBezTo>
                  <a:pt x="5553806" y="2636330"/>
                  <a:pt x="5543662" y="2638389"/>
                  <a:pt x="5534095" y="2639934"/>
                </a:cubicBezTo>
                <a:lnTo>
                  <a:pt x="5544239" y="2641479"/>
                </a:lnTo>
                <a:cubicBezTo>
                  <a:pt x="5550920" y="2641479"/>
                  <a:pt x="5549435" y="2654095"/>
                  <a:pt x="5552899" y="2653838"/>
                </a:cubicBezTo>
                <a:cubicBezTo>
                  <a:pt x="5592487" y="2649718"/>
                  <a:pt x="5632075" y="2640964"/>
                  <a:pt x="5672158" y="2632982"/>
                </a:cubicBezTo>
                <a:lnTo>
                  <a:pt x="5716781" y="2623506"/>
                </a:lnTo>
                <a:lnTo>
                  <a:pt x="5725439" y="2615374"/>
                </a:lnTo>
                <a:lnTo>
                  <a:pt x="5727283" y="2611861"/>
                </a:lnTo>
                <a:lnTo>
                  <a:pt x="5735349" y="2610874"/>
                </a:lnTo>
                <a:lnTo>
                  <a:pt x="5719017" y="2623030"/>
                </a:lnTo>
                <a:lnTo>
                  <a:pt x="5793396" y="2607234"/>
                </a:lnTo>
                <a:cubicBezTo>
                  <a:pt x="5800201" y="2604403"/>
                  <a:pt x="5807314" y="2603372"/>
                  <a:pt x="5813253" y="2603952"/>
                </a:cubicBezTo>
                <a:lnTo>
                  <a:pt x="5815554" y="2605097"/>
                </a:lnTo>
                <a:lnTo>
                  <a:pt x="5838922" y="2587925"/>
                </a:lnTo>
                <a:cubicBezTo>
                  <a:pt x="5850551" y="2573764"/>
                  <a:pt x="5845108" y="2560117"/>
                  <a:pt x="5826551" y="2556513"/>
                </a:cubicBezTo>
                <a:lnTo>
                  <a:pt x="5799334" y="2553422"/>
                </a:lnTo>
                <a:lnTo>
                  <a:pt x="5811953" y="2556255"/>
                </a:lnTo>
                <a:lnTo>
                  <a:pt x="5775318" y="2562096"/>
                </a:lnTo>
                <a:lnTo>
                  <a:pt x="5778291" y="2559920"/>
                </a:lnTo>
                <a:cubicBezTo>
                  <a:pt x="5786437" y="2555386"/>
                  <a:pt x="5795623" y="2551556"/>
                  <a:pt x="5805520" y="2548788"/>
                </a:cubicBezTo>
                <a:cubicBezTo>
                  <a:pt x="5815417" y="2546020"/>
                  <a:pt x="5825020" y="2544524"/>
                  <a:pt x="5833904" y="2544186"/>
                </a:cubicBezTo>
                <a:cubicBezTo>
                  <a:pt x="5860557" y="2543172"/>
                  <a:pt x="5880737" y="2552586"/>
                  <a:pt x="5882964" y="2569386"/>
                </a:cubicBezTo>
                <a:cubicBezTo>
                  <a:pt x="5889397" y="2583548"/>
                  <a:pt x="5902263" y="2596936"/>
                  <a:pt x="5896325" y="2612642"/>
                </a:cubicBezTo>
                <a:cubicBezTo>
                  <a:pt x="5886119" y="2638518"/>
                  <a:pt x="5862969" y="2659615"/>
                  <a:pt x="5833870" y="2676476"/>
                </a:cubicBezTo>
                <a:lnTo>
                  <a:pt x="5823878" y="2681490"/>
                </a:lnTo>
                <a:lnTo>
                  <a:pt x="5835706" y="2682417"/>
                </a:lnTo>
                <a:cubicBezTo>
                  <a:pt x="5914140" y="2687567"/>
                  <a:pt x="5945810" y="2738547"/>
                  <a:pt x="5909934" y="2792875"/>
                </a:cubicBezTo>
                <a:cubicBezTo>
                  <a:pt x="5874057" y="2847201"/>
                  <a:pt x="5786469" y="2887625"/>
                  <a:pt x="5710015" y="2887625"/>
                </a:cubicBezTo>
                <a:lnTo>
                  <a:pt x="5721644" y="2895864"/>
                </a:lnTo>
                <a:cubicBezTo>
                  <a:pt x="5700992" y="2903106"/>
                  <a:pt x="5679543" y="2907605"/>
                  <a:pt x="5657808" y="2909253"/>
                </a:cubicBezTo>
                <a:lnTo>
                  <a:pt x="5703581" y="2911828"/>
                </a:lnTo>
                <a:cubicBezTo>
                  <a:pt x="5636212" y="2922766"/>
                  <a:pt x="5567768" y="2924584"/>
                  <a:pt x="5499950" y="2917235"/>
                </a:cubicBezTo>
                <a:cubicBezTo>
                  <a:pt x="5491630" y="2916934"/>
                  <a:pt x="5483307" y="2917800"/>
                  <a:pt x="5475208" y="2919809"/>
                </a:cubicBezTo>
                <a:cubicBezTo>
                  <a:pt x="5457517" y="2926504"/>
                  <a:pt x="5440383" y="2928757"/>
                  <a:pt x="5426960" y="2926665"/>
                </a:cubicBezTo>
                <a:lnTo>
                  <a:pt x="5426562" y="2926515"/>
                </a:lnTo>
                <a:lnTo>
                  <a:pt x="5418052" y="2929884"/>
                </a:lnTo>
                <a:cubicBezTo>
                  <a:pt x="5338011" y="2958174"/>
                  <a:pt x="5258340" y="2978643"/>
                  <a:pt x="5184978" y="2983663"/>
                </a:cubicBezTo>
                <a:cubicBezTo>
                  <a:pt x="5159632" y="2998400"/>
                  <a:pt x="5131696" y="3007682"/>
                  <a:pt x="5102833" y="3010955"/>
                </a:cubicBezTo>
                <a:lnTo>
                  <a:pt x="5101596" y="3010955"/>
                </a:lnTo>
                <a:lnTo>
                  <a:pt x="5126338" y="3015076"/>
                </a:lnTo>
                <a:cubicBezTo>
                  <a:pt x="5104317" y="3022799"/>
                  <a:pt x="5088235" y="3018680"/>
                  <a:pt x="5067451" y="3025117"/>
                </a:cubicBezTo>
                <a:lnTo>
                  <a:pt x="5084029" y="3039020"/>
                </a:lnTo>
                <a:cubicBezTo>
                  <a:pt x="4979368" y="3086138"/>
                  <a:pt x="4880150" y="3160292"/>
                  <a:pt x="4777221" y="3197625"/>
                </a:cubicBezTo>
                <a:lnTo>
                  <a:pt x="4766087" y="3203289"/>
                </a:lnTo>
                <a:cubicBezTo>
                  <a:pt x="4737888" y="3245301"/>
                  <a:pt x="4704627" y="3283375"/>
                  <a:pt x="4667117" y="3316579"/>
                </a:cubicBezTo>
                <a:cubicBezTo>
                  <a:pt x="4682705" y="3306794"/>
                  <a:pt x="4698540" y="3298040"/>
                  <a:pt x="4714376" y="3288771"/>
                </a:cubicBezTo>
                <a:cubicBezTo>
                  <a:pt x="4688454" y="3320229"/>
                  <a:pt x="4659613" y="3348947"/>
                  <a:pt x="4628272" y="3374510"/>
                </a:cubicBezTo>
                <a:cubicBezTo>
                  <a:pt x="4582934" y="3410127"/>
                  <a:pt x="4534278" y="3440921"/>
                  <a:pt x="4483033" y="3466430"/>
                </a:cubicBezTo>
                <a:cubicBezTo>
                  <a:pt x="4439669" y="3491316"/>
                  <a:pt x="4391815" y="3506572"/>
                  <a:pt x="4342495" y="3511230"/>
                </a:cubicBezTo>
                <a:cubicBezTo>
                  <a:pt x="4183224" y="3670332"/>
                  <a:pt x="4039433" y="3845406"/>
                  <a:pt x="3913213" y="4033905"/>
                </a:cubicBezTo>
                <a:cubicBezTo>
                  <a:pt x="3906780" y="4043688"/>
                  <a:pt x="3897625" y="4049610"/>
                  <a:pt x="3891687" y="4047550"/>
                </a:cubicBezTo>
                <a:cubicBezTo>
                  <a:pt x="3885749" y="4045491"/>
                  <a:pt x="3886244" y="4034935"/>
                  <a:pt x="3891687" y="4024892"/>
                </a:cubicBezTo>
                <a:cubicBezTo>
                  <a:pt x="3974297" y="3880571"/>
                  <a:pt x="4070170" y="3744933"/>
                  <a:pt x="4177958" y="3619884"/>
                </a:cubicBezTo>
                <a:cubicBezTo>
                  <a:pt x="4073257" y="3712217"/>
                  <a:pt x="3976327" y="3813688"/>
                  <a:pt x="3888223" y="3923190"/>
                </a:cubicBezTo>
                <a:lnTo>
                  <a:pt x="3856800" y="3968763"/>
                </a:lnTo>
                <a:cubicBezTo>
                  <a:pt x="3846191" y="3983480"/>
                  <a:pt x="3834618" y="3997417"/>
                  <a:pt x="3822160" y="4010474"/>
                </a:cubicBezTo>
                <a:cubicBezTo>
                  <a:pt x="3712010" y="4155195"/>
                  <a:pt x="3617347" y="4311980"/>
                  <a:pt x="3539849" y="4478049"/>
                </a:cubicBezTo>
                <a:cubicBezTo>
                  <a:pt x="3476927" y="4618610"/>
                  <a:pt x="3424484" y="4763997"/>
                  <a:pt x="3382981" y="4912924"/>
                </a:cubicBezTo>
                <a:cubicBezTo>
                  <a:pt x="3322114" y="5129718"/>
                  <a:pt x="3284011" y="5329004"/>
                  <a:pt x="3234526" y="5539876"/>
                </a:cubicBezTo>
                <a:cubicBezTo>
                  <a:pt x="3229578" y="5568456"/>
                  <a:pt x="3212752" y="5591371"/>
                  <a:pt x="3197165" y="5591371"/>
                </a:cubicBezTo>
                <a:cubicBezTo>
                  <a:pt x="3181577" y="5591371"/>
                  <a:pt x="3172423" y="5567426"/>
                  <a:pt x="3178113" y="5538331"/>
                </a:cubicBezTo>
                <a:cubicBezTo>
                  <a:pt x="3207039" y="5306700"/>
                  <a:pt x="3257503" y="5078537"/>
                  <a:pt x="3328794" y="4857052"/>
                </a:cubicBezTo>
                <a:cubicBezTo>
                  <a:pt x="3402024" y="4627842"/>
                  <a:pt x="3504909" y="4410077"/>
                  <a:pt x="3634612" y="4209760"/>
                </a:cubicBezTo>
                <a:cubicBezTo>
                  <a:pt x="3662819" y="4165217"/>
                  <a:pt x="3693499" y="4123505"/>
                  <a:pt x="3722449" y="4081022"/>
                </a:cubicBezTo>
                <a:cubicBezTo>
                  <a:pt x="3720449" y="4080432"/>
                  <a:pt x="3718536" y="4079566"/>
                  <a:pt x="3716757" y="4078447"/>
                </a:cubicBezTo>
                <a:cubicBezTo>
                  <a:pt x="3709399" y="4072155"/>
                  <a:pt x="3705358" y="4062596"/>
                  <a:pt x="3705871" y="4052700"/>
                </a:cubicBezTo>
                <a:cubicBezTo>
                  <a:pt x="3671974" y="4100590"/>
                  <a:pt x="3635107" y="4147193"/>
                  <a:pt x="3600221" y="4195856"/>
                </a:cubicBezTo>
                <a:cubicBezTo>
                  <a:pt x="3525993" y="4346480"/>
                  <a:pt x="3460673" y="4499419"/>
                  <a:pt x="3377538" y="4654934"/>
                </a:cubicBezTo>
                <a:cubicBezTo>
                  <a:pt x="3320383" y="4761786"/>
                  <a:pt x="3260011" y="4855250"/>
                  <a:pt x="3204340" y="4955408"/>
                </a:cubicBezTo>
                <a:cubicBezTo>
                  <a:pt x="3162245" y="5093544"/>
                  <a:pt x="3126819" y="5233785"/>
                  <a:pt x="3098195" y="5375607"/>
                </a:cubicBezTo>
                <a:cubicBezTo>
                  <a:pt x="3097968" y="5380659"/>
                  <a:pt x="3095381" y="5385275"/>
                  <a:pt x="3091267" y="5387966"/>
                </a:cubicBezTo>
                <a:cubicBezTo>
                  <a:pt x="3087803" y="5387966"/>
                  <a:pt x="3085823" y="5385134"/>
                  <a:pt x="3086319" y="5379212"/>
                </a:cubicBezTo>
                <a:cubicBezTo>
                  <a:pt x="3088545" y="5353464"/>
                  <a:pt x="3090277" y="5327717"/>
                  <a:pt x="3093494" y="5301969"/>
                </a:cubicBezTo>
                <a:lnTo>
                  <a:pt x="3104381" y="5224727"/>
                </a:lnTo>
                <a:cubicBezTo>
                  <a:pt x="3111556" y="5173232"/>
                  <a:pt x="3122443" y="5121737"/>
                  <a:pt x="3133329" y="5070242"/>
                </a:cubicBezTo>
                <a:cubicBezTo>
                  <a:pt x="3122800" y="5081980"/>
                  <a:pt x="3106730" y="5086386"/>
                  <a:pt x="3092009" y="5081571"/>
                </a:cubicBezTo>
                <a:cubicBezTo>
                  <a:pt x="3077756" y="5071689"/>
                  <a:pt x="3069427" y="5054840"/>
                  <a:pt x="3069989" y="5037027"/>
                </a:cubicBezTo>
                <a:lnTo>
                  <a:pt x="3045246" y="5104743"/>
                </a:lnTo>
                <a:cubicBezTo>
                  <a:pt x="3040050" y="5118647"/>
                  <a:pt x="3031142" y="5127916"/>
                  <a:pt x="3024710" y="5125341"/>
                </a:cubicBezTo>
                <a:cubicBezTo>
                  <a:pt x="3018277" y="5122766"/>
                  <a:pt x="3016297" y="5109378"/>
                  <a:pt x="3021246" y="5095989"/>
                </a:cubicBezTo>
                <a:cubicBezTo>
                  <a:pt x="3053081" y="5002784"/>
                  <a:pt x="3088050" y="4910864"/>
                  <a:pt x="3126154" y="4820233"/>
                </a:cubicBezTo>
                <a:cubicBezTo>
                  <a:pt x="3144958" y="4764104"/>
                  <a:pt x="3164257" y="4708232"/>
                  <a:pt x="3186278" y="4653389"/>
                </a:cubicBezTo>
                <a:cubicBezTo>
                  <a:pt x="3208299" y="4598548"/>
                  <a:pt x="3230320" y="4543447"/>
                  <a:pt x="3254073" y="4489120"/>
                </a:cubicBezTo>
                <a:cubicBezTo>
                  <a:pt x="3241163" y="4498964"/>
                  <a:pt x="3225541" y="4504203"/>
                  <a:pt x="3209536" y="4504054"/>
                </a:cubicBezTo>
                <a:lnTo>
                  <a:pt x="3184794" y="4554004"/>
                </a:lnTo>
                <a:cubicBezTo>
                  <a:pt x="3076421" y="4880998"/>
                  <a:pt x="2983885" y="5210566"/>
                  <a:pt x="2901739" y="5545283"/>
                </a:cubicBezTo>
                <a:cubicBezTo>
                  <a:pt x="2900254" y="5551977"/>
                  <a:pt x="2896543" y="5556870"/>
                  <a:pt x="2893327" y="5556097"/>
                </a:cubicBezTo>
                <a:cubicBezTo>
                  <a:pt x="2890111" y="5555325"/>
                  <a:pt x="2888873" y="5549918"/>
                  <a:pt x="2890358" y="5543996"/>
                </a:cubicBezTo>
                <a:lnTo>
                  <a:pt x="2928461" y="5392086"/>
                </a:lnTo>
                <a:cubicBezTo>
                  <a:pt x="2942317" y="5342135"/>
                  <a:pt x="2953203" y="5291155"/>
                  <a:pt x="2968049" y="5241205"/>
                </a:cubicBezTo>
                <a:cubicBezTo>
                  <a:pt x="2965080" y="5244810"/>
                  <a:pt x="2961369" y="5244295"/>
                  <a:pt x="2960379" y="5239403"/>
                </a:cubicBezTo>
                <a:cubicBezTo>
                  <a:pt x="2960024" y="5233742"/>
                  <a:pt x="2961699" y="5228146"/>
                  <a:pt x="2965080" y="5223697"/>
                </a:cubicBezTo>
                <a:cubicBezTo>
                  <a:pt x="2968544" y="5219835"/>
                  <a:pt x="2971761" y="5221122"/>
                  <a:pt x="2972503" y="5225499"/>
                </a:cubicBezTo>
                <a:cubicBezTo>
                  <a:pt x="3022813" y="5038744"/>
                  <a:pt x="3077493" y="4853533"/>
                  <a:pt x="3136546" y="4669868"/>
                </a:cubicBezTo>
                <a:cubicBezTo>
                  <a:pt x="3067762" y="4833365"/>
                  <a:pt x="3007389" y="4999951"/>
                  <a:pt x="2948750" y="5167567"/>
                </a:cubicBezTo>
                <a:lnTo>
                  <a:pt x="2943060" y="5226787"/>
                </a:lnTo>
                <a:cubicBezTo>
                  <a:pt x="2942437" y="5232110"/>
                  <a:pt x="2939401" y="5236802"/>
                  <a:pt x="2934894" y="5239403"/>
                </a:cubicBezTo>
                <a:cubicBezTo>
                  <a:pt x="2931925" y="5239403"/>
                  <a:pt x="2929946" y="5235283"/>
                  <a:pt x="2930936" y="5229876"/>
                </a:cubicBezTo>
                <a:lnTo>
                  <a:pt x="2932915" y="5213398"/>
                </a:lnTo>
                <a:cubicBezTo>
                  <a:pt x="2921533" y="5245067"/>
                  <a:pt x="2901492" y="5264893"/>
                  <a:pt x="2886151" y="5260773"/>
                </a:cubicBezTo>
                <a:lnTo>
                  <a:pt x="2879768" y="5255150"/>
                </a:lnTo>
                <a:lnTo>
                  <a:pt x="2860044" y="5342902"/>
                </a:lnTo>
                <a:cubicBezTo>
                  <a:pt x="2855096" y="5371481"/>
                  <a:pt x="2838271" y="5394397"/>
                  <a:pt x="2822683" y="5394397"/>
                </a:cubicBezTo>
                <a:cubicBezTo>
                  <a:pt x="2807095" y="5394397"/>
                  <a:pt x="2797941" y="5370451"/>
                  <a:pt x="2803631" y="5341356"/>
                </a:cubicBezTo>
                <a:lnTo>
                  <a:pt x="2820017" y="5246426"/>
                </a:lnTo>
                <a:lnTo>
                  <a:pt x="2812419" y="5267210"/>
                </a:lnTo>
                <a:cubicBezTo>
                  <a:pt x="2809202" y="5279311"/>
                  <a:pt x="2801779" y="5288324"/>
                  <a:pt x="2796088" y="5287036"/>
                </a:cubicBezTo>
                <a:cubicBezTo>
                  <a:pt x="2790398" y="5285748"/>
                  <a:pt x="2788171" y="5274419"/>
                  <a:pt x="2791388" y="5261288"/>
                </a:cubicBezTo>
                <a:cubicBezTo>
                  <a:pt x="2827773" y="5064842"/>
                  <a:pt x="2879910" y="4872035"/>
                  <a:pt x="2947198" y="4684877"/>
                </a:cubicBezTo>
                <a:lnTo>
                  <a:pt x="2948497" y="4681552"/>
                </a:lnTo>
                <a:lnTo>
                  <a:pt x="2954313" y="4660077"/>
                </a:lnTo>
                <a:cubicBezTo>
                  <a:pt x="2972620" y="4602775"/>
                  <a:pt x="2992781" y="4546187"/>
                  <a:pt x="3014751" y="4490409"/>
                </a:cubicBezTo>
                <a:lnTo>
                  <a:pt x="3025469" y="4465632"/>
                </a:lnTo>
                <a:lnTo>
                  <a:pt x="3033437" y="4420082"/>
                </a:lnTo>
                <a:lnTo>
                  <a:pt x="3029410" y="4427584"/>
                </a:lnTo>
                <a:cubicBezTo>
                  <a:pt x="3026688" y="4433763"/>
                  <a:pt x="3023225" y="4437884"/>
                  <a:pt x="3019266" y="4436081"/>
                </a:cubicBezTo>
                <a:lnTo>
                  <a:pt x="3016655" y="4430522"/>
                </a:lnTo>
                <a:lnTo>
                  <a:pt x="3003056" y="4457959"/>
                </a:lnTo>
                <a:lnTo>
                  <a:pt x="2925433" y="4593999"/>
                </a:lnTo>
                <a:lnTo>
                  <a:pt x="2910152" y="4649012"/>
                </a:lnTo>
                <a:lnTo>
                  <a:pt x="2885409" y="4747883"/>
                </a:lnTo>
                <a:lnTo>
                  <a:pt x="2862646" y="4850101"/>
                </a:lnTo>
                <a:cubicBezTo>
                  <a:pt x="2846317" y="4916272"/>
                  <a:pt x="2832213" y="4983987"/>
                  <a:pt x="2813161" y="5051703"/>
                </a:cubicBezTo>
                <a:cubicBezTo>
                  <a:pt x="2811429" y="5058655"/>
                  <a:pt x="2807223" y="5063290"/>
                  <a:pt x="2804254" y="5063290"/>
                </a:cubicBezTo>
                <a:cubicBezTo>
                  <a:pt x="2801285" y="5063290"/>
                  <a:pt x="2799800" y="5057368"/>
                  <a:pt x="2802027" y="5050673"/>
                </a:cubicBezTo>
                <a:cubicBezTo>
                  <a:pt x="2820089" y="4983987"/>
                  <a:pt x="2831471" y="4917816"/>
                  <a:pt x="2846811" y="4852933"/>
                </a:cubicBezTo>
                <a:cubicBezTo>
                  <a:pt x="2853987" y="4820233"/>
                  <a:pt x="2861162" y="4787534"/>
                  <a:pt x="2868337" y="4754320"/>
                </a:cubicBezTo>
                <a:cubicBezTo>
                  <a:pt x="2875512" y="4721105"/>
                  <a:pt x="2884914" y="4688406"/>
                  <a:pt x="2893080" y="4654934"/>
                </a:cubicBezTo>
                <a:lnTo>
                  <a:pt x="2896072" y="4644750"/>
                </a:lnTo>
                <a:lnTo>
                  <a:pt x="2892783" y="4650397"/>
                </a:lnTo>
                <a:lnTo>
                  <a:pt x="2819841" y="4899020"/>
                </a:lnTo>
                <a:cubicBezTo>
                  <a:pt x="2751799" y="5159585"/>
                  <a:pt x="2708995" y="5399552"/>
                  <a:pt x="2651592" y="5656512"/>
                </a:cubicBezTo>
                <a:cubicBezTo>
                  <a:pt x="2645901" y="5691271"/>
                  <a:pt x="2628334" y="5720366"/>
                  <a:pt x="2612499" y="5721139"/>
                </a:cubicBezTo>
                <a:cubicBezTo>
                  <a:pt x="2596664" y="5721912"/>
                  <a:pt x="2587756" y="5693589"/>
                  <a:pt x="2594437" y="5658572"/>
                </a:cubicBezTo>
                <a:cubicBezTo>
                  <a:pt x="2612061" y="5519949"/>
                  <a:pt x="2635148" y="5382197"/>
                  <a:pt x="2663626" y="5245662"/>
                </a:cubicBezTo>
                <a:lnTo>
                  <a:pt x="2756478" y="4874740"/>
                </a:lnTo>
                <a:lnTo>
                  <a:pt x="2739759" y="4885139"/>
                </a:lnTo>
                <a:cubicBezTo>
                  <a:pt x="2732585" y="4887106"/>
                  <a:pt x="2724888" y="4887004"/>
                  <a:pt x="2717528" y="4884596"/>
                </a:cubicBezTo>
                <a:cubicBezTo>
                  <a:pt x="2710401" y="4879655"/>
                  <a:pt x="2704755" y="4872973"/>
                  <a:pt x="2700962" y="4865298"/>
                </a:cubicBezTo>
                <a:lnTo>
                  <a:pt x="2697063" y="4847253"/>
                </a:lnTo>
                <a:lnTo>
                  <a:pt x="2681861" y="4877397"/>
                </a:lnTo>
                <a:lnTo>
                  <a:pt x="2670764" y="4907769"/>
                </a:lnTo>
                <a:cubicBezTo>
                  <a:pt x="2668166" y="4914720"/>
                  <a:pt x="2664640" y="4920513"/>
                  <a:pt x="2660960" y="4924247"/>
                </a:cubicBezTo>
                <a:lnTo>
                  <a:pt x="2657582" y="4925543"/>
                </a:lnTo>
                <a:lnTo>
                  <a:pt x="2635510" y="4969311"/>
                </a:lnTo>
                <a:cubicBezTo>
                  <a:pt x="2588252" y="5134353"/>
                  <a:pt x="2552375" y="5301969"/>
                  <a:pt x="2518230" y="5471645"/>
                </a:cubicBezTo>
                <a:cubicBezTo>
                  <a:pt x="2518045" y="5477605"/>
                  <a:pt x="2515326" y="5483170"/>
                  <a:pt x="2510807" y="5486836"/>
                </a:cubicBezTo>
                <a:cubicBezTo>
                  <a:pt x="2507343" y="5488639"/>
                  <a:pt x="2505364" y="5484262"/>
                  <a:pt x="2506106" y="5477052"/>
                </a:cubicBezTo>
                <a:cubicBezTo>
                  <a:pt x="2508828" y="5446928"/>
                  <a:pt x="2511302" y="5416546"/>
                  <a:pt x="2515013" y="5386422"/>
                </a:cubicBezTo>
                <a:lnTo>
                  <a:pt x="2518869" y="5359109"/>
                </a:lnTo>
                <a:lnTo>
                  <a:pt x="2518845" y="5359122"/>
                </a:lnTo>
                <a:cubicBezTo>
                  <a:pt x="2515629" y="5358350"/>
                  <a:pt x="2514391" y="5352943"/>
                  <a:pt x="2515876" y="5347021"/>
                </a:cubicBezTo>
                <a:lnTo>
                  <a:pt x="2526624" y="5304170"/>
                </a:lnTo>
                <a:lnTo>
                  <a:pt x="2527880" y="5295275"/>
                </a:lnTo>
                <a:cubicBezTo>
                  <a:pt x="2536292" y="5234253"/>
                  <a:pt x="2548416" y="5173489"/>
                  <a:pt x="2560540" y="5112210"/>
                </a:cubicBezTo>
                <a:cubicBezTo>
                  <a:pt x="2545942" y="5127916"/>
                  <a:pt x="2530849" y="5135125"/>
                  <a:pt x="2518477" y="5129461"/>
                </a:cubicBezTo>
                <a:cubicBezTo>
                  <a:pt x="2506106" y="5123796"/>
                  <a:pt x="2498189" y="5103713"/>
                  <a:pt x="2496704" y="5079768"/>
                </a:cubicBezTo>
                <a:lnTo>
                  <a:pt x="2470725" y="5160873"/>
                </a:lnTo>
                <a:cubicBezTo>
                  <a:pt x="2465034" y="5177609"/>
                  <a:pt x="2455879" y="5189195"/>
                  <a:pt x="2449446" y="5186620"/>
                </a:cubicBezTo>
                <a:cubicBezTo>
                  <a:pt x="2443013" y="5184046"/>
                  <a:pt x="2441281" y="5168855"/>
                  <a:pt x="2446477" y="5152891"/>
                </a:cubicBezTo>
                <a:lnTo>
                  <a:pt x="2512754" y="4958288"/>
                </a:lnTo>
                <a:lnTo>
                  <a:pt x="2586887" y="4720069"/>
                </a:lnTo>
                <a:lnTo>
                  <a:pt x="2595052" y="4690202"/>
                </a:lnTo>
                <a:lnTo>
                  <a:pt x="2598516" y="4658275"/>
                </a:lnTo>
                <a:lnTo>
                  <a:pt x="2551900" y="4770747"/>
                </a:lnTo>
                <a:lnTo>
                  <a:pt x="2460735" y="5090164"/>
                </a:lnTo>
                <a:cubicBezTo>
                  <a:pt x="2409673" y="5285427"/>
                  <a:pt x="2362229" y="5482845"/>
                  <a:pt x="2317074" y="5682517"/>
                </a:cubicBezTo>
                <a:cubicBezTo>
                  <a:pt x="2315342" y="5690500"/>
                  <a:pt x="2311382" y="5696164"/>
                  <a:pt x="2308166" y="5695649"/>
                </a:cubicBezTo>
                <a:cubicBezTo>
                  <a:pt x="2304950" y="5695134"/>
                  <a:pt x="2303712" y="5688439"/>
                  <a:pt x="2305444" y="5681487"/>
                </a:cubicBezTo>
                <a:lnTo>
                  <a:pt x="2347259" y="5501255"/>
                </a:lnTo>
                <a:cubicBezTo>
                  <a:pt x="2362352" y="5441778"/>
                  <a:pt x="2374971" y="5381529"/>
                  <a:pt x="2390559" y="5321022"/>
                </a:cubicBezTo>
                <a:cubicBezTo>
                  <a:pt x="2387342" y="5325399"/>
                  <a:pt x="2383631" y="5325142"/>
                  <a:pt x="2382889" y="5319220"/>
                </a:cubicBezTo>
                <a:cubicBezTo>
                  <a:pt x="2382565" y="5312646"/>
                  <a:pt x="2384301" y="5306140"/>
                  <a:pt x="2387837" y="5300682"/>
                </a:cubicBezTo>
                <a:cubicBezTo>
                  <a:pt x="2391301" y="5295790"/>
                  <a:pt x="2394765" y="5297334"/>
                  <a:pt x="2395260" y="5302484"/>
                </a:cubicBezTo>
                <a:cubicBezTo>
                  <a:pt x="2422229" y="5192156"/>
                  <a:pt x="2450374" y="5081957"/>
                  <a:pt x="2479879" y="4972144"/>
                </a:cubicBezTo>
                <a:lnTo>
                  <a:pt x="2500701" y="4898533"/>
                </a:lnTo>
                <a:lnTo>
                  <a:pt x="2437937" y="5070236"/>
                </a:lnTo>
                <a:cubicBezTo>
                  <a:pt x="2434720" y="5082336"/>
                  <a:pt x="2427297" y="5091349"/>
                  <a:pt x="2421607" y="5090061"/>
                </a:cubicBezTo>
                <a:lnTo>
                  <a:pt x="2419952" y="5087609"/>
                </a:lnTo>
                <a:lnTo>
                  <a:pt x="2371507" y="5237600"/>
                </a:lnTo>
                <a:lnTo>
                  <a:pt x="2364827" y="5307119"/>
                </a:lnTo>
                <a:cubicBezTo>
                  <a:pt x="2363980" y="5313173"/>
                  <a:pt x="2360868" y="5318634"/>
                  <a:pt x="2356167" y="5322310"/>
                </a:cubicBezTo>
                <a:cubicBezTo>
                  <a:pt x="2353198" y="5322310"/>
                  <a:pt x="2351219" y="5317933"/>
                  <a:pt x="2352208" y="5311496"/>
                </a:cubicBezTo>
                <a:lnTo>
                  <a:pt x="2354682" y="5292185"/>
                </a:lnTo>
                <a:cubicBezTo>
                  <a:pt x="2342558" y="5330034"/>
                  <a:pt x="2321774" y="5356039"/>
                  <a:pt x="2305197" y="5350889"/>
                </a:cubicBezTo>
                <a:lnTo>
                  <a:pt x="2301039" y="5346845"/>
                </a:lnTo>
                <a:lnTo>
                  <a:pt x="2277110" y="5459537"/>
                </a:lnTo>
                <a:cubicBezTo>
                  <a:pt x="2271419" y="5494296"/>
                  <a:pt x="2253852" y="5523391"/>
                  <a:pt x="2238017" y="5524164"/>
                </a:cubicBezTo>
                <a:cubicBezTo>
                  <a:pt x="2222182" y="5524937"/>
                  <a:pt x="2213274" y="5496614"/>
                  <a:pt x="2219955" y="5461597"/>
                </a:cubicBezTo>
                <a:lnTo>
                  <a:pt x="2242490" y="5327110"/>
                </a:lnTo>
                <a:lnTo>
                  <a:pt x="2230474" y="5363763"/>
                </a:lnTo>
                <a:cubicBezTo>
                  <a:pt x="2227258" y="5378182"/>
                  <a:pt x="2219588" y="5389511"/>
                  <a:pt x="2213649" y="5387708"/>
                </a:cubicBezTo>
                <a:cubicBezTo>
                  <a:pt x="2207711" y="5385905"/>
                  <a:pt x="2205979" y="5373547"/>
                  <a:pt x="2209444" y="5359129"/>
                </a:cubicBezTo>
                <a:cubicBezTo>
                  <a:pt x="2249287" y="5129632"/>
                  <a:pt x="2305400" y="4903629"/>
                  <a:pt x="2377279" y="4682964"/>
                </a:cubicBezTo>
                <a:lnTo>
                  <a:pt x="2389072" y="4649499"/>
                </a:lnTo>
                <a:lnTo>
                  <a:pt x="2390678" y="4643084"/>
                </a:lnTo>
                <a:cubicBezTo>
                  <a:pt x="2410711" y="4574451"/>
                  <a:pt x="2432786" y="4506537"/>
                  <a:pt x="2456861" y="4439437"/>
                </a:cubicBezTo>
                <a:lnTo>
                  <a:pt x="2460960" y="4429016"/>
                </a:lnTo>
                <a:lnTo>
                  <a:pt x="2479279" y="4330997"/>
                </a:lnTo>
                <a:lnTo>
                  <a:pt x="2450402" y="4393972"/>
                </a:lnTo>
                <a:lnTo>
                  <a:pt x="2395916" y="4618629"/>
                </a:lnTo>
                <a:cubicBezTo>
                  <a:pt x="2394185" y="4626612"/>
                  <a:pt x="2390225" y="4632276"/>
                  <a:pt x="2387009" y="4631761"/>
                </a:cubicBezTo>
                <a:cubicBezTo>
                  <a:pt x="2383793" y="4631246"/>
                  <a:pt x="2382555" y="4624551"/>
                  <a:pt x="2384287" y="4617599"/>
                </a:cubicBezTo>
                <a:lnTo>
                  <a:pt x="2423456" y="4448769"/>
                </a:lnTo>
                <a:lnTo>
                  <a:pt x="2354788" y="4586364"/>
                </a:lnTo>
                <a:lnTo>
                  <a:pt x="2339589" y="4645408"/>
                </a:lnTo>
                <a:lnTo>
                  <a:pt x="2312867" y="4761014"/>
                </a:lnTo>
                <a:lnTo>
                  <a:pt x="2288125" y="4877135"/>
                </a:lnTo>
                <a:cubicBezTo>
                  <a:pt x="2270310" y="4954378"/>
                  <a:pt x="2255217" y="5033165"/>
                  <a:pt x="2234433" y="5112725"/>
                </a:cubicBezTo>
                <a:cubicBezTo>
                  <a:pt x="2232702" y="5120707"/>
                  <a:pt x="2228248" y="5126371"/>
                  <a:pt x="2225031" y="5126629"/>
                </a:cubicBezTo>
                <a:cubicBezTo>
                  <a:pt x="2221815" y="5126886"/>
                  <a:pt x="2220825" y="5120192"/>
                  <a:pt x="2223300" y="5112210"/>
                </a:cubicBezTo>
                <a:cubicBezTo>
                  <a:pt x="2242598" y="5034967"/>
                  <a:pt x="2255217" y="4957725"/>
                  <a:pt x="2271547" y="4880482"/>
                </a:cubicBezTo>
                <a:lnTo>
                  <a:pt x="2294805" y="4765648"/>
                </a:lnTo>
                <a:cubicBezTo>
                  <a:pt x="2303712" y="4727542"/>
                  <a:pt x="2312867" y="4688406"/>
                  <a:pt x="2323012" y="4649527"/>
                </a:cubicBezTo>
                <a:lnTo>
                  <a:pt x="2323075" y="4649298"/>
                </a:lnTo>
                <a:lnTo>
                  <a:pt x="2274648" y="4745328"/>
                </a:lnTo>
                <a:lnTo>
                  <a:pt x="2210186" y="4993771"/>
                </a:lnTo>
                <a:cubicBezTo>
                  <a:pt x="2208469" y="5003193"/>
                  <a:pt x="2204562" y="5012032"/>
                  <a:pt x="2198804" y="5019519"/>
                </a:cubicBezTo>
                <a:cubicBezTo>
                  <a:pt x="2200383" y="5021540"/>
                  <a:pt x="2201098" y="5024145"/>
                  <a:pt x="2200784" y="5026728"/>
                </a:cubicBezTo>
                <a:cubicBezTo>
                  <a:pt x="2199547" y="5059170"/>
                  <a:pt x="2194598" y="5093157"/>
                  <a:pt x="2189897" y="5128173"/>
                </a:cubicBezTo>
                <a:cubicBezTo>
                  <a:pt x="2189421" y="5134677"/>
                  <a:pt x="2186591" y="5140751"/>
                  <a:pt x="2181979" y="5145167"/>
                </a:cubicBezTo>
                <a:cubicBezTo>
                  <a:pt x="2179753" y="5151604"/>
                  <a:pt x="2178021" y="5146712"/>
                  <a:pt x="2178268" y="5138987"/>
                </a:cubicBezTo>
                <a:lnTo>
                  <a:pt x="2183815" y="5086051"/>
                </a:lnTo>
                <a:lnTo>
                  <a:pt x="2143748" y="5274670"/>
                </a:lnTo>
                <a:cubicBezTo>
                  <a:pt x="2143563" y="5280630"/>
                  <a:pt x="2140844" y="5286195"/>
                  <a:pt x="2136325" y="5289861"/>
                </a:cubicBezTo>
                <a:cubicBezTo>
                  <a:pt x="2132861" y="5291664"/>
                  <a:pt x="2130882" y="5287287"/>
                  <a:pt x="2131625" y="5280078"/>
                </a:cubicBezTo>
                <a:cubicBezTo>
                  <a:pt x="2134346" y="5249953"/>
                  <a:pt x="2136820" y="5219571"/>
                  <a:pt x="2140531" y="5189447"/>
                </a:cubicBezTo>
                <a:lnTo>
                  <a:pt x="2153398" y="5098300"/>
                </a:lnTo>
                <a:cubicBezTo>
                  <a:pt x="2161810" y="5037279"/>
                  <a:pt x="2173934" y="4976515"/>
                  <a:pt x="2186058" y="4915235"/>
                </a:cubicBezTo>
                <a:cubicBezTo>
                  <a:pt x="2171460" y="4930941"/>
                  <a:pt x="2156367" y="4938150"/>
                  <a:pt x="2143996" y="4932486"/>
                </a:cubicBezTo>
                <a:cubicBezTo>
                  <a:pt x="2131625" y="4926821"/>
                  <a:pt x="2123707" y="4906739"/>
                  <a:pt x="2122222" y="4882794"/>
                </a:cubicBezTo>
                <a:lnTo>
                  <a:pt x="2096243" y="4963898"/>
                </a:lnTo>
                <a:cubicBezTo>
                  <a:pt x="2090552" y="4980634"/>
                  <a:pt x="2081397" y="4992221"/>
                  <a:pt x="2074964" y="4989645"/>
                </a:cubicBezTo>
                <a:cubicBezTo>
                  <a:pt x="2068531" y="4987071"/>
                  <a:pt x="2066799" y="4971880"/>
                  <a:pt x="2071995" y="4955916"/>
                </a:cubicBezTo>
                <a:cubicBezTo>
                  <a:pt x="2106140" y="4844344"/>
                  <a:pt x="2143584" y="4734402"/>
                  <a:pt x="2184326" y="4626091"/>
                </a:cubicBezTo>
                <a:lnTo>
                  <a:pt x="2216956" y="4526290"/>
                </a:lnTo>
                <a:lnTo>
                  <a:pt x="2218490" y="4512430"/>
                </a:lnTo>
                <a:lnTo>
                  <a:pt x="2237151" y="4364487"/>
                </a:lnTo>
                <a:lnTo>
                  <a:pt x="2086253" y="4893189"/>
                </a:lnTo>
                <a:cubicBezTo>
                  <a:pt x="2035191" y="5088452"/>
                  <a:pt x="1987747" y="5285871"/>
                  <a:pt x="1942592" y="5485542"/>
                </a:cubicBezTo>
                <a:cubicBezTo>
                  <a:pt x="1940860" y="5493525"/>
                  <a:pt x="1936900" y="5499189"/>
                  <a:pt x="1933684" y="5498674"/>
                </a:cubicBezTo>
                <a:cubicBezTo>
                  <a:pt x="1930468" y="5498159"/>
                  <a:pt x="1929230" y="5491464"/>
                  <a:pt x="1930962" y="5484512"/>
                </a:cubicBezTo>
                <a:lnTo>
                  <a:pt x="1972777" y="5304280"/>
                </a:lnTo>
                <a:cubicBezTo>
                  <a:pt x="1987870" y="5244803"/>
                  <a:pt x="2000489" y="5184554"/>
                  <a:pt x="2016077" y="5124047"/>
                </a:cubicBezTo>
                <a:cubicBezTo>
                  <a:pt x="2012861" y="5128424"/>
                  <a:pt x="2009149" y="5128167"/>
                  <a:pt x="2008407" y="5122245"/>
                </a:cubicBezTo>
                <a:cubicBezTo>
                  <a:pt x="2008083" y="5115671"/>
                  <a:pt x="2009820" y="5109165"/>
                  <a:pt x="2013355" y="5103707"/>
                </a:cubicBezTo>
                <a:cubicBezTo>
                  <a:pt x="2016819" y="5098815"/>
                  <a:pt x="2020283" y="5100359"/>
                  <a:pt x="2020778" y="5105510"/>
                </a:cubicBezTo>
                <a:cubicBezTo>
                  <a:pt x="2074717" y="4884853"/>
                  <a:pt x="2133356" y="4664712"/>
                  <a:pt x="2198181" y="4447145"/>
                </a:cubicBezTo>
                <a:cubicBezTo>
                  <a:pt x="2123954" y="4642569"/>
                  <a:pt x="2059871" y="4841340"/>
                  <a:pt x="1997025" y="5040625"/>
                </a:cubicBezTo>
                <a:lnTo>
                  <a:pt x="1990345" y="5110144"/>
                </a:lnTo>
                <a:cubicBezTo>
                  <a:pt x="1989498" y="5116199"/>
                  <a:pt x="1986385" y="5121660"/>
                  <a:pt x="1981685" y="5125335"/>
                </a:cubicBezTo>
                <a:cubicBezTo>
                  <a:pt x="1978716" y="5125335"/>
                  <a:pt x="1976736" y="5120958"/>
                  <a:pt x="1977726" y="5114521"/>
                </a:cubicBezTo>
                <a:lnTo>
                  <a:pt x="1980200" y="5095211"/>
                </a:lnTo>
                <a:cubicBezTo>
                  <a:pt x="1968076" y="5133059"/>
                  <a:pt x="1947292" y="5159064"/>
                  <a:pt x="1930715" y="5153914"/>
                </a:cubicBezTo>
                <a:cubicBezTo>
                  <a:pt x="1914138" y="5148765"/>
                  <a:pt x="1911168" y="5110402"/>
                  <a:pt x="1922798" y="5070493"/>
                </a:cubicBezTo>
                <a:cubicBezTo>
                  <a:pt x="1948777" y="4962095"/>
                  <a:pt x="1979458" y="4855244"/>
                  <a:pt x="2013355" y="4749679"/>
                </a:cubicBezTo>
                <a:lnTo>
                  <a:pt x="2022015" y="4714662"/>
                </a:lnTo>
                <a:lnTo>
                  <a:pt x="2026221" y="4677585"/>
                </a:lnTo>
                <a:cubicBezTo>
                  <a:pt x="1994551" y="4757918"/>
                  <a:pt x="1964860" y="4839087"/>
                  <a:pt x="1936653" y="4920738"/>
                </a:cubicBezTo>
                <a:lnTo>
                  <a:pt x="1865158" y="5138831"/>
                </a:lnTo>
                <a:lnTo>
                  <a:pt x="1797922" y="5437969"/>
                </a:lnTo>
                <a:cubicBezTo>
                  <a:pt x="1792974" y="5466548"/>
                  <a:pt x="1776148" y="5489464"/>
                  <a:pt x="1760561" y="5489464"/>
                </a:cubicBezTo>
                <a:cubicBezTo>
                  <a:pt x="1744973" y="5489464"/>
                  <a:pt x="1735819" y="5465519"/>
                  <a:pt x="1741509" y="5436424"/>
                </a:cubicBezTo>
                <a:cubicBezTo>
                  <a:pt x="1755972" y="5320608"/>
                  <a:pt x="1775819" y="5205660"/>
                  <a:pt x="1800963" y="5091979"/>
                </a:cubicBezTo>
                <a:lnTo>
                  <a:pt x="1848806" y="4915329"/>
                </a:lnTo>
                <a:lnTo>
                  <a:pt x="1848818" y="4915235"/>
                </a:lnTo>
                <a:cubicBezTo>
                  <a:pt x="1868117" y="4837992"/>
                  <a:pt x="1880735" y="4760750"/>
                  <a:pt x="1897065" y="4683508"/>
                </a:cubicBezTo>
                <a:lnTo>
                  <a:pt x="1913894" y="4600416"/>
                </a:lnTo>
                <a:lnTo>
                  <a:pt x="1863944" y="4687958"/>
                </a:lnTo>
                <a:lnTo>
                  <a:pt x="1835704" y="4796797"/>
                </a:lnTo>
                <a:cubicBezTo>
                  <a:pt x="1833988" y="4806218"/>
                  <a:pt x="1830080" y="4815057"/>
                  <a:pt x="1824322" y="4822544"/>
                </a:cubicBezTo>
                <a:cubicBezTo>
                  <a:pt x="1825902" y="4824565"/>
                  <a:pt x="1826617" y="4827170"/>
                  <a:pt x="1826302" y="4829753"/>
                </a:cubicBezTo>
                <a:cubicBezTo>
                  <a:pt x="1825065" y="4862195"/>
                  <a:pt x="1820116" y="4896182"/>
                  <a:pt x="1815415" y="4931198"/>
                </a:cubicBezTo>
                <a:cubicBezTo>
                  <a:pt x="1814939" y="4937703"/>
                  <a:pt x="1812110" y="4943776"/>
                  <a:pt x="1807497" y="4948192"/>
                </a:cubicBezTo>
                <a:cubicBezTo>
                  <a:pt x="1805271" y="4954629"/>
                  <a:pt x="1803539" y="4949737"/>
                  <a:pt x="1803786" y="4942013"/>
                </a:cubicBezTo>
                <a:cubicBezTo>
                  <a:pt x="1809045" y="4909986"/>
                  <a:pt x="1812433" y="4877656"/>
                  <a:pt x="1813931" y="4845202"/>
                </a:cubicBezTo>
                <a:cubicBezTo>
                  <a:pt x="1814372" y="4839796"/>
                  <a:pt x="1816071" y="4834583"/>
                  <a:pt x="1818879" y="4830011"/>
                </a:cubicBezTo>
                <a:cubicBezTo>
                  <a:pt x="1813436" y="4830011"/>
                  <a:pt x="1810962" y="4822802"/>
                  <a:pt x="1812693" y="4810185"/>
                </a:cubicBezTo>
                <a:lnTo>
                  <a:pt x="1820908" y="4762210"/>
                </a:lnTo>
                <a:lnTo>
                  <a:pt x="1767736" y="4853500"/>
                </a:lnTo>
                <a:cubicBezTo>
                  <a:pt x="1725641" y="4991636"/>
                  <a:pt x="1690215" y="5131878"/>
                  <a:pt x="1661591" y="5273700"/>
                </a:cubicBezTo>
                <a:cubicBezTo>
                  <a:pt x="1661364" y="5278751"/>
                  <a:pt x="1658777" y="5283367"/>
                  <a:pt x="1654663" y="5286058"/>
                </a:cubicBezTo>
                <a:cubicBezTo>
                  <a:pt x="1651199" y="5286058"/>
                  <a:pt x="1649219" y="5283226"/>
                  <a:pt x="1649715" y="5277304"/>
                </a:cubicBezTo>
                <a:cubicBezTo>
                  <a:pt x="1651941" y="5251557"/>
                  <a:pt x="1653673" y="5225809"/>
                  <a:pt x="1656890" y="5200062"/>
                </a:cubicBezTo>
                <a:lnTo>
                  <a:pt x="1667776" y="5122819"/>
                </a:lnTo>
                <a:cubicBezTo>
                  <a:pt x="1674951" y="5071324"/>
                  <a:pt x="1685839" y="5019829"/>
                  <a:pt x="1696725" y="4968335"/>
                </a:cubicBezTo>
                <a:cubicBezTo>
                  <a:pt x="1686196" y="4980072"/>
                  <a:pt x="1670126" y="4984478"/>
                  <a:pt x="1655406" y="4979663"/>
                </a:cubicBezTo>
                <a:cubicBezTo>
                  <a:pt x="1641152" y="4969781"/>
                  <a:pt x="1632823" y="4952932"/>
                  <a:pt x="1633385" y="4935120"/>
                </a:cubicBezTo>
                <a:lnTo>
                  <a:pt x="1608642" y="5002836"/>
                </a:lnTo>
                <a:cubicBezTo>
                  <a:pt x="1603446" y="5016739"/>
                  <a:pt x="1594538" y="5026008"/>
                  <a:pt x="1588106" y="5023434"/>
                </a:cubicBezTo>
                <a:cubicBezTo>
                  <a:pt x="1581673" y="5020859"/>
                  <a:pt x="1579693" y="5007470"/>
                  <a:pt x="1584641" y="4994082"/>
                </a:cubicBezTo>
                <a:cubicBezTo>
                  <a:pt x="1616477" y="4900876"/>
                  <a:pt x="1651446" y="4808957"/>
                  <a:pt x="1689550" y="4718326"/>
                </a:cubicBezTo>
                <a:cubicBezTo>
                  <a:pt x="1708354" y="4662196"/>
                  <a:pt x="1727653" y="4606325"/>
                  <a:pt x="1749674" y="4551482"/>
                </a:cubicBezTo>
                <a:cubicBezTo>
                  <a:pt x="1771695" y="4496640"/>
                  <a:pt x="1793716" y="4441540"/>
                  <a:pt x="1817469" y="4387213"/>
                </a:cubicBezTo>
                <a:cubicBezTo>
                  <a:pt x="1804559" y="4397057"/>
                  <a:pt x="1788936" y="4402295"/>
                  <a:pt x="1772932" y="4402146"/>
                </a:cubicBezTo>
                <a:lnTo>
                  <a:pt x="1748190" y="4452096"/>
                </a:lnTo>
                <a:cubicBezTo>
                  <a:pt x="1639817" y="4779090"/>
                  <a:pt x="1547280" y="5108658"/>
                  <a:pt x="1465135" y="5443376"/>
                </a:cubicBezTo>
                <a:cubicBezTo>
                  <a:pt x="1463650" y="5450069"/>
                  <a:pt x="1459939" y="5454962"/>
                  <a:pt x="1456723" y="5454190"/>
                </a:cubicBezTo>
                <a:cubicBezTo>
                  <a:pt x="1453507" y="5453417"/>
                  <a:pt x="1452269" y="5448010"/>
                  <a:pt x="1453754" y="5442088"/>
                </a:cubicBezTo>
                <a:lnTo>
                  <a:pt x="1491857" y="5290178"/>
                </a:lnTo>
                <a:cubicBezTo>
                  <a:pt x="1505713" y="5240228"/>
                  <a:pt x="1516599" y="5189248"/>
                  <a:pt x="1531445" y="5139298"/>
                </a:cubicBezTo>
                <a:cubicBezTo>
                  <a:pt x="1528476" y="5142902"/>
                  <a:pt x="1524765" y="5142387"/>
                  <a:pt x="1523775" y="5137495"/>
                </a:cubicBezTo>
                <a:cubicBezTo>
                  <a:pt x="1523420" y="5131834"/>
                  <a:pt x="1525095" y="5126238"/>
                  <a:pt x="1528476" y="5121789"/>
                </a:cubicBezTo>
                <a:cubicBezTo>
                  <a:pt x="1531940" y="5117927"/>
                  <a:pt x="1535157" y="5119215"/>
                  <a:pt x="1535899" y="5123592"/>
                </a:cubicBezTo>
                <a:cubicBezTo>
                  <a:pt x="1586209" y="4936836"/>
                  <a:pt x="1640889" y="4751625"/>
                  <a:pt x="1699942" y="4567960"/>
                </a:cubicBezTo>
                <a:cubicBezTo>
                  <a:pt x="1631157" y="4731457"/>
                  <a:pt x="1570785" y="4898043"/>
                  <a:pt x="1512146" y="5065660"/>
                </a:cubicBezTo>
                <a:lnTo>
                  <a:pt x="1506456" y="5124880"/>
                </a:lnTo>
                <a:cubicBezTo>
                  <a:pt x="1505833" y="5130202"/>
                  <a:pt x="1502797" y="5134894"/>
                  <a:pt x="1498290" y="5137495"/>
                </a:cubicBezTo>
                <a:cubicBezTo>
                  <a:pt x="1495321" y="5137495"/>
                  <a:pt x="1493342" y="5133376"/>
                  <a:pt x="1494332" y="5127969"/>
                </a:cubicBezTo>
                <a:lnTo>
                  <a:pt x="1496311" y="5111490"/>
                </a:lnTo>
                <a:cubicBezTo>
                  <a:pt x="1484929" y="5143160"/>
                  <a:pt x="1464888" y="5162985"/>
                  <a:pt x="1449547" y="5158866"/>
                </a:cubicBezTo>
                <a:cubicBezTo>
                  <a:pt x="1434207" y="5154745"/>
                  <a:pt x="1429259" y="5119986"/>
                  <a:pt x="1440393" y="5086258"/>
                </a:cubicBezTo>
                <a:cubicBezTo>
                  <a:pt x="1465135" y="4994340"/>
                  <a:pt x="1493094" y="4903965"/>
                  <a:pt x="1524765" y="4815136"/>
                </a:cubicBezTo>
                <a:lnTo>
                  <a:pt x="1532930" y="4785269"/>
                </a:lnTo>
                <a:lnTo>
                  <a:pt x="1536394" y="4753342"/>
                </a:lnTo>
                <a:cubicBezTo>
                  <a:pt x="1476517" y="4888002"/>
                  <a:pt x="1424063" y="5026008"/>
                  <a:pt x="1375815" y="5165303"/>
                </a:cubicBezTo>
                <a:cubicBezTo>
                  <a:pt x="1372598" y="5177404"/>
                  <a:pt x="1365175" y="5186416"/>
                  <a:pt x="1359484" y="5185128"/>
                </a:cubicBezTo>
                <a:cubicBezTo>
                  <a:pt x="1353794" y="5183841"/>
                  <a:pt x="1351567" y="5172512"/>
                  <a:pt x="1354784" y="5159381"/>
                </a:cubicBezTo>
                <a:cubicBezTo>
                  <a:pt x="1403297" y="4897452"/>
                  <a:pt x="1479815" y="4641993"/>
                  <a:pt x="1582910" y="4397769"/>
                </a:cubicBezTo>
                <a:lnTo>
                  <a:pt x="1596833" y="4318174"/>
                </a:lnTo>
                <a:lnTo>
                  <a:pt x="1592806" y="4325676"/>
                </a:lnTo>
                <a:cubicBezTo>
                  <a:pt x="1590084" y="4331856"/>
                  <a:pt x="1586621" y="4335976"/>
                  <a:pt x="1582662" y="4334174"/>
                </a:cubicBezTo>
                <a:cubicBezTo>
                  <a:pt x="1578703" y="4332371"/>
                  <a:pt x="1579445" y="4325677"/>
                  <a:pt x="1582662" y="4319239"/>
                </a:cubicBezTo>
                <a:lnTo>
                  <a:pt x="1603438" y="4280413"/>
                </a:lnTo>
                <a:lnTo>
                  <a:pt x="1606848" y="4260921"/>
                </a:lnTo>
                <a:cubicBezTo>
                  <a:pt x="1615446" y="4215027"/>
                  <a:pt x="1624848" y="4168874"/>
                  <a:pt x="1635611" y="4122528"/>
                </a:cubicBezTo>
                <a:cubicBezTo>
                  <a:pt x="1629920" y="4132312"/>
                  <a:pt x="1624230" y="4142353"/>
                  <a:pt x="1618786" y="4152653"/>
                </a:cubicBezTo>
                <a:lnTo>
                  <a:pt x="1581313" y="4238150"/>
                </a:lnTo>
                <a:lnTo>
                  <a:pt x="1543978" y="4379488"/>
                </a:lnTo>
                <a:cubicBezTo>
                  <a:pt x="1542493" y="4386181"/>
                  <a:pt x="1538782" y="4391074"/>
                  <a:pt x="1535566" y="4390302"/>
                </a:cubicBezTo>
                <a:cubicBezTo>
                  <a:pt x="1532350" y="4389529"/>
                  <a:pt x="1531112" y="4384122"/>
                  <a:pt x="1532597" y="4378200"/>
                </a:cubicBezTo>
                <a:lnTo>
                  <a:pt x="1549544" y="4310634"/>
                </a:lnTo>
                <a:lnTo>
                  <a:pt x="1532682" y="4349106"/>
                </a:lnTo>
                <a:cubicBezTo>
                  <a:pt x="1521053" y="4382063"/>
                  <a:pt x="1510909" y="4415278"/>
                  <a:pt x="1501012" y="4448234"/>
                </a:cubicBezTo>
                <a:cubicBezTo>
                  <a:pt x="1491115" y="4481192"/>
                  <a:pt x="1481465" y="4513633"/>
                  <a:pt x="1473548" y="4547105"/>
                </a:cubicBezTo>
                <a:lnTo>
                  <a:pt x="1448805" y="4645975"/>
                </a:lnTo>
                <a:lnTo>
                  <a:pt x="1426042" y="4748193"/>
                </a:lnTo>
                <a:cubicBezTo>
                  <a:pt x="1409712" y="4814364"/>
                  <a:pt x="1395609" y="4882080"/>
                  <a:pt x="1376557" y="4949796"/>
                </a:cubicBezTo>
                <a:cubicBezTo>
                  <a:pt x="1374825" y="4956748"/>
                  <a:pt x="1370619" y="4961382"/>
                  <a:pt x="1367650" y="4961382"/>
                </a:cubicBezTo>
                <a:cubicBezTo>
                  <a:pt x="1364681" y="4961382"/>
                  <a:pt x="1363196" y="4955460"/>
                  <a:pt x="1365423" y="4948766"/>
                </a:cubicBezTo>
                <a:cubicBezTo>
                  <a:pt x="1383485" y="4882080"/>
                  <a:pt x="1394867" y="4815909"/>
                  <a:pt x="1410207" y="4751026"/>
                </a:cubicBezTo>
                <a:cubicBezTo>
                  <a:pt x="1417383" y="4718326"/>
                  <a:pt x="1424557" y="4685626"/>
                  <a:pt x="1431733" y="4652413"/>
                </a:cubicBezTo>
                <a:cubicBezTo>
                  <a:pt x="1438908" y="4619197"/>
                  <a:pt x="1448310" y="4586498"/>
                  <a:pt x="1456475" y="4553027"/>
                </a:cubicBezTo>
                <a:lnTo>
                  <a:pt x="1468842" y="4510939"/>
                </a:lnTo>
                <a:lnTo>
                  <a:pt x="1460888" y="4532438"/>
                </a:lnTo>
                <a:cubicBezTo>
                  <a:pt x="1432004" y="4619648"/>
                  <a:pt x="1406102" y="4707929"/>
                  <a:pt x="1383237" y="4797112"/>
                </a:cubicBezTo>
                <a:cubicBezTo>
                  <a:pt x="1315195" y="5057678"/>
                  <a:pt x="1272391" y="5297645"/>
                  <a:pt x="1214988" y="5554604"/>
                </a:cubicBezTo>
                <a:cubicBezTo>
                  <a:pt x="1209297" y="5589364"/>
                  <a:pt x="1191730" y="5618459"/>
                  <a:pt x="1175895" y="5619232"/>
                </a:cubicBezTo>
                <a:cubicBezTo>
                  <a:pt x="1160060" y="5620004"/>
                  <a:pt x="1151152" y="5591681"/>
                  <a:pt x="1157833" y="5556665"/>
                </a:cubicBezTo>
                <a:cubicBezTo>
                  <a:pt x="1193081" y="5279418"/>
                  <a:pt x="1250181" y="5005657"/>
                  <a:pt x="1328556" y="4738151"/>
                </a:cubicBezTo>
                <a:cubicBezTo>
                  <a:pt x="1348589" y="4669519"/>
                  <a:pt x="1370664" y="4601604"/>
                  <a:pt x="1394738" y="4534504"/>
                </a:cubicBezTo>
                <a:lnTo>
                  <a:pt x="1415671" y="4481288"/>
                </a:lnTo>
                <a:lnTo>
                  <a:pt x="1451724" y="4370111"/>
                </a:lnTo>
                <a:lnTo>
                  <a:pt x="1498709" y="4242606"/>
                </a:lnTo>
                <a:lnTo>
                  <a:pt x="1448414" y="4357901"/>
                </a:lnTo>
                <a:cubicBezTo>
                  <a:pt x="1427665" y="4404576"/>
                  <a:pt x="1406248" y="4451582"/>
                  <a:pt x="1383732" y="4498957"/>
                </a:cubicBezTo>
                <a:cubicBezTo>
                  <a:pt x="1322124" y="4629497"/>
                  <a:pt x="1257793" y="4744846"/>
                  <a:pt x="1198906" y="4867404"/>
                </a:cubicBezTo>
                <a:cubicBezTo>
                  <a:pt x="1151648" y="5032445"/>
                  <a:pt x="1115771" y="5200062"/>
                  <a:pt x="1081626" y="5369738"/>
                </a:cubicBezTo>
                <a:cubicBezTo>
                  <a:pt x="1081441" y="5375697"/>
                  <a:pt x="1078722" y="5381263"/>
                  <a:pt x="1074203" y="5384929"/>
                </a:cubicBezTo>
                <a:cubicBezTo>
                  <a:pt x="1070739" y="5386731"/>
                  <a:pt x="1068760" y="5382354"/>
                  <a:pt x="1069502" y="5375145"/>
                </a:cubicBezTo>
                <a:cubicBezTo>
                  <a:pt x="1072224" y="5345020"/>
                  <a:pt x="1074698" y="5314638"/>
                  <a:pt x="1078409" y="5284514"/>
                </a:cubicBezTo>
                <a:lnTo>
                  <a:pt x="1091276" y="5193367"/>
                </a:lnTo>
                <a:cubicBezTo>
                  <a:pt x="1099688" y="5132346"/>
                  <a:pt x="1111812" y="5071582"/>
                  <a:pt x="1123935" y="5010302"/>
                </a:cubicBezTo>
                <a:cubicBezTo>
                  <a:pt x="1116637" y="5018155"/>
                  <a:pt x="1109214" y="5023884"/>
                  <a:pt x="1102069" y="5026942"/>
                </a:cubicBezTo>
                <a:lnTo>
                  <a:pt x="1092929" y="5027218"/>
                </a:lnTo>
                <a:lnTo>
                  <a:pt x="1056281" y="5190267"/>
                </a:lnTo>
                <a:cubicBezTo>
                  <a:pt x="1051333" y="5218847"/>
                  <a:pt x="1034508" y="5241762"/>
                  <a:pt x="1018920" y="5241762"/>
                </a:cubicBezTo>
                <a:cubicBezTo>
                  <a:pt x="1003332" y="5241762"/>
                  <a:pt x="994178" y="5217817"/>
                  <a:pt x="999868" y="5188722"/>
                </a:cubicBezTo>
                <a:lnTo>
                  <a:pt x="1018308" y="5081893"/>
                </a:lnTo>
                <a:lnTo>
                  <a:pt x="1012842" y="5084713"/>
                </a:lnTo>
                <a:cubicBezTo>
                  <a:pt x="1006409" y="5082138"/>
                  <a:pt x="1004677" y="5066947"/>
                  <a:pt x="1009873" y="5050983"/>
                </a:cubicBezTo>
                <a:lnTo>
                  <a:pt x="1037793" y="4969003"/>
                </a:lnTo>
                <a:lnTo>
                  <a:pt x="1050291" y="4896601"/>
                </a:lnTo>
                <a:lnTo>
                  <a:pt x="1024131" y="4988256"/>
                </a:lnTo>
                <a:cubicBezTo>
                  <a:pt x="973069" y="5183519"/>
                  <a:pt x="925625" y="5380938"/>
                  <a:pt x="880470" y="5580610"/>
                </a:cubicBezTo>
                <a:cubicBezTo>
                  <a:pt x="878738" y="5588592"/>
                  <a:pt x="874778" y="5594257"/>
                  <a:pt x="871562" y="5593741"/>
                </a:cubicBezTo>
                <a:cubicBezTo>
                  <a:pt x="868346" y="5593226"/>
                  <a:pt x="867108" y="5586532"/>
                  <a:pt x="868840" y="5579580"/>
                </a:cubicBezTo>
                <a:lnTo>
                  <a:pt x="910655" y="5399347"/>
                </a:lnTo>
                <a:cubicBezTo>
                  <a:pt x="925748" y="5339871"/>
                  <a:pt x="938367" y="5279621"/>
                  <a:pt x="953955" y="5219115"/>
                </a:cubicBezTo>
                <a:cubicBezTo>
                  <a:pt x="950739" y="5223492"/>
                  <a:pt x="947027" y="5223234"/>
                  <a:pt x="946285" y="5217312"/>
                </a:cubicBezTo>
                <a:cubicBezTo>
                  <a:pt x="945961" y="5210739"/>
                  <a:pt x="947697" y="5204232"/>
                  <a:pt x="951233" y="5198774"/>
                </a:cubicBezTo>
                <a:cubicBezTo>
                  <a:pt x="954697" y="5193882"/>
                  <a:pt x="958161" y="5195427"/>
                  <a:pt x="958656" y="5200577"/>
                </a:cubicBezTo>
                <a:cubicBezTo>
                  <a:pt x="1012595" y="4979920"/>
                  <a:pt x="1071234" y="4759779"/>
                  <a:pt x="1136060" y="4542213"/>
                </a:cubicBezTo>
                <a:cubicBezTo>
                  <a:pt x="1061832" y="4737636"/>
                  <a:pt x="997749" y="4936407"/>
                  <a:pt x="934903" y="5135693"/>
                </a:cubicBezTo>
                <a:lnTo>
                  <a:pt x="928223" y="5205211"/>
                </a:lnTo>
                <a:cubicBezTo>
                  <a:pt x="927376" y="5211266"/>
                  <a:pt x="924263" y="5216727"/>
                  <a:pt x="919563" y="5220402"/>
                </a:cubicBezTo>
                <a:cubicBezTo>
                  <a:pt x="916594" y="5220402"/>
                  <a:pt x="914615" y="5216025"/>
                  <a:pt x="915604" y="5209588"/>
                </a:cubicBezTo>
                <a:lnTo>
                  <a:pt x="918078" y="5190278"/>
                </a:lnTo>
                <a:cubicBezTo>
                  <a:pt x="905954" y="5228126"/>
                  <a:pt x="885170" y="5254131"/>
                  <a:pt x="868593" y="5248982"/>
                </a:cubicBezTo>
                <a:cubicBezTo>
                  <a:pt x="852016" y="5243832"/>
                  <a:pt x="849046" y="5205469"/>
                  <a:pt x="860676" y="5165561"/>
                </a:cubicBezTo>
                <a:lnTo>
                  <a:pt x="912498" y="4981970"/>
                </a:lnTo>
                <a:lnTo>
                  <a:pt x="915249" y="4952360"/>
                </a:lnTo>
                <a:lnTo>
                  <a:pt x="926000" y="4876082"/>
                </a:lnTo>
                <a:lnTo>
                  <a:pt x="874531" y="5015806"/>
                </a:lnTo>
                <a:cubicBezTo>
                  <a:pt x="846325" y="5097458"/>
                  <a:pt x="819603" y="5179593"/>
                  <a:pt x="793871" y="5261856"/>
                </a:cubicBezTo>
                <a:cubicBezTo>
                  <a:pt x="790654" y="5276274"/>
                  <a:pt x="782984" y="5287603"/>
                  <a:pt x="777046" y="5285801"/>
                </a:cubicBezTo>
                <a:cubicBezTo>
                  <a:pt x="771108" y="5283998"/>
                  <a:pt x="769376" y="5271640"/>
                  <a:pt x="772840" y="5257221"/>
                </a:cubicBezTo>
                <a:cubicBezTo>
                  <a:pt x="799402" y="5104224"/>
                  <a:pt x="833195" y="4952779"/>
                  <a:pt x="874070" y="4803433"/>
                </a:cubicBezTo>
                <a:lnTo>
                  <a:pt x="900207" y="4716168"/>
                </a:lnTo>
                <a:lnTo>
                  <a:pt x="897199" y="4712664"/>
                </a:lnTo>
                <a:cubicBezTo>
                  <a:pt x="893405" y="4704990"/>
                  <a:pt x="891463" y="4696324"/>
                  <a:pt x="891744" y="4687418"/>
                </a:cubicBezTo>
                <a:lnTo>
                  <a:pt x="867001" y="4755134"/>
                </a:lnTo>
                <a:cubicBezTo>
                  <a:pt x="864403" y="4762086"/>
                  <a:pt x="860877" y="4767879"/>
                  <a:pt x="857197" y="4771612"/>
                </a:cubicBezTo>
                <a:lnTo>
                  <a:pt x="851854" y="4773663"/>
                </a:lnTo>
                <a:lnTo>
                  <a:pt x="851521" y="4775227"/>
                </a:lnTo>
                <a:cubicBezTo>
                  <a:pt x="833706" y="4852470"/>
                  <a:pt x="818613" y="4931258"/>
                  <a:pt x="797829" y="5010817"/>
                </a:cubicBezTo>
                <a:cubicBezTo>
                  <a:pt x="796098" y="5018799"/>
                  <a:pt x="791644" y="5024464"/>
                  <a:pt x="788427" y="5024721"/>
                </a:cubicBezTo>
                <a:cubicBezTo>
                  <a:pt x="785211" y="5024979"/>
                  <a:pt x="784221" y="5018284"/>
                  <a:pt x="786696" y="5010302"/>
                </a:cubicBezTo>
                <a:cubicBezTo>
                  <a:pt x="805995" y="4933060"/>
                  <a:pt x="818613" y="4855817"/>
                  <a:pt x="834943" y="4778575"/>
                </a:cubicBezTo>
                <a:lnTo>
                  <a:pt x="839112" y="4757991"/>
                </a:lnTo>
                <a:lnTo>
                  <a:pt x="723495" y="5195674"/>
                </a:lnTo>
                <a:cubicBezTo>
                  <a:pt x="722010" y="5202368"/>
                  <a:pt x="718298" y="5207260"/>
                  <a:pt x="715082" y="5206488"/>
                </a:cubicBezTo>
                <a:cubicBezTo>
                  <a:pt x="711866" y="5205715"/>
                  <a:pt x="710628" y="5200309"/>
                  <a:pt x="712113" y="5194386"/>
                </a:cubicBezTo>
                <a:lnTo>
                  <a:pt x="750216" y="5042477"/>
                </a:lnTo>
                <a:cubicBezTo>
                  <a:pt x="764073" y="4992526"/>
                  <a:pt x="774959" y="4941546"/>
                  <a:pt x="789805" y="4891596"/>
                </a:cubicBezTo>
                <a:cubicBezTo>
                  <a:pt x="786836" y="4895200"/>
                  <a:pt x="783124" y="4894685"/>
                  <a:pt x="782135" y="4889793"/>
                </a:cubicBezTo>
                <a:cubicBezTo>
                  <a:pt x="781779" y="4884133"/>
                  <a:pt x="783455" y="4878537"/>
                  <a:pt x="786836" y="4874087"/>
                </a:cubicBezTo>
                <a:cubicBezTo>
                  <a:pt x="790299" y="4870226"/>
                  <a:pt x="793516" y="4871513"/>
                  <a:pt x="794259" y="4875890"/>
                </a:cubicBezTo>
                <a:lnTo>
                  <a:pt x="864275" y="4638736"/>
                </a:lnTo>
                <a:lnTo>
                  <a:pt x="886408" y="4547620"/>
                </a:lnTo>
                <a:lnTo>
                  <a:pt x="928100" y="4396704"/>
                </a:lnTo>
                <a:lnTo>
                  <a:pt x="860599" y="4567563"/>
                </a:lnTo>
                <a:lnTo>
                  <a:pt x="850298" y="4596192"/>
                </a:lnTo>
                <a:lnTo>
                  <a:pt x="773582" y="4891864"/>
                </a:lnTo>
                <a:cubicBezTo>
                  <a:pt x="771866" y="4901285"/>
                  <a:pt x="767958" y="4910125"/>
                  <a:pt x="762201" y="4917611"/>
                </a:cubicBezTo>
                <a:cubicBezTo>
                  <a:pt x="763780" y="4919632"/>
                  <a:pt x="764495" y="4922237"/>
                  <a:pt x="764180" y="4924821"/>
                </a:cubicBezTo>
                <a:cubicBezTo>
                  <a:pt x="762943" y="4957263"/>
                  <a:pt x="757994" y="4991249"/>
                  <a:pt x="753293" y="5026266"/>
                </a:cubicBezTo>
                <a:cubicBezTo>
                  <a:pt x="752817" y="5032770"/>
                  <a:pt x="749988" y="5038843"/>
                  <a:pt x="745376" y="5043259"/>
                </a:cubicBezTo>
                <a:cubicBezTo>
                  <a:pt x="743149" y="5049696"/>
                  <a:pt x="741417" y="5044804"/>
                  <a:pt x="741664" y="5037080"/>
                </a:cubicBezTo>
                <a:cubicBezTo>
                  <a:pt x="746923" y="5005053"/>
                  <a:pt x="750311" y="4972723"/>
                  <a:pt x="751809" y="4940269"/>
                </a:cubicBezTo>
                <a:cubicBezTo>
                  <a:pt x="752250" y="4934863"/>
                  <a:pt x="753949" y="4929650"/>
                  <a:pt x="756757" y="4925078"/>
                </a:cubicBezTo>
                <a:cubicBezTo>
                  <a:pt x="751314" y="4925078"/>
                  <a:pt x="748840" y="4917869"/>
                  <a:pt x="750571" y="4905253"/>
                </a:cubicBezTo>
                <a:lnTo>
                  <a:pt x="754220" y="4883945"/>
                </a:lnTo>
                <a:lnTo>
                  <a:pt x="752691" y="4880267"/>
                </a:lnTo>
                <a:lnTo>
                  <a:pt x="754670" y="4863788"/>
                </a:lnTo>
                <a:cubicBezTo>
                  <a:pt x="743289" y="4895458"/>
                  <a:pt x="723248" y="4915284"/>
                  <a:pt x="707907" y="4911164"/>
                </a:cubicBezTo>
                <a:cubicBezTo>
                  <a:pt x="692566" y="4907043"/>
                  <a:pt x="687618" y="4872285"/>
                  <a:pt x="698752" y="4838556"/>
                </a:cubicBezTo>
                <a:cubicBezTo>
                  <a:pt x="723495" y="4746638"/>
                  <a:pt x="751453" y="4656264"/>
                  <a:pt x="783124" y="4567434"/>
                </a:cubicBezTo>
                <a:lnTo>
                  <a:pt x="791290" y="4537567"/>
                </a:lnTo>
                <a:lnTo>
                  <a:pt x="794753" y="4505640"/>
                </a:lnTo>
                <a:lnTo>
                  <a:pt x="791603" y="4513240"/>
                </a:lnTo>
                <a:lnTo>
                  <a:pt x="776798" y="4571307"/>
                </a:lnTo>
                <a:cubicBezTo>
                  <a:pt x="776114" y="4578330"/>
                  <a:pt x="773248" y="4584929"/>
                  <a:pt x="768634" y="4590103"/>
                </a:cubicBezTo>
                <a:cubicBezTo>
                  <a:pt x="764922" y="4592420"/>
                  <a:pt x="761705" y="4590104"/>
                  <a:pt x="762695" y="4583924"/>
                </a:cubicBezTo>
                <a:lnTo>
                  <a:pt x="762836" y="4582650"/>
                </a:lnTo>
                <a:lnTo>
                  <a:pt x="710103" y="4709883"/>
                </a:lnTo>
                <a:cubicBezTo>
                  <a:pt x="683474" y="4778629"/>
                  <a:pt x="658298" y="4847954"/>
                  <a:pt x="634174" y="4917601"/>
                </a:cubicBezTo>
                <a:cubicBezTo>
                  <a:pt x="630957" y="4929702"/>
                  <a:pt x="623534" y="4938714"/>
                  <a:pt x="617844" y="4937426"/>
                </a:cubicBezTo>
                <a:cubicBezTo>
                  <a:pt x="612153" y="4936139"/>
                  <a:pt x="609927" y="4924810"/>
                  <a:pt x="613143" y="4911679"/>
                </a:cubicBezTo>
                <a:cubicBezTo>
                  <a:pt x="649528" y="4715233"/>
                  <a:pt x="701666" y="4522425"/>
                  <a:pt x="768954" y="4335267"/>
                </a:cubicBezTo>
                <a:lnTo>
                  <a:pt x="802080" y="4250431"/>
                </a:lnTo>
                <a:lnTo>
                  <a:pt x="803582" y="4238521"/>
                </a:lnTo>
                <a:cubicBezTo>
                  <a:pt x="812180" y="4180814"/>
                  <a:pt x="822618" y="4122432"/>
                  <a:pt x="836320" y="4062464"/>
                </a:cubicBezTo>
                <a:lnTo>
                  <a:pt x="865613" y="3958558"/>
                </a:lnTo>
                <a:lnTo>
                  <a:pt x="864270" y="3956714"/>
                </a:lnTo>
                <a:cubicBezTo>
                  <a:pt x="863930" y="3954074"/>
                  <a:pt x="864301" y="3950405"/>
                  <a:pt x="865539" y="3946414"/>
                </a:cubicBezTo>
                <a:lnTo>
                  <a:pt x="872025" y="3916635"/>
                </a:lnTo>
                <a:lnTo>
                  <a:pt x="839673" y="3990450"/>
                </a:lnTo>
                <a:lnTo>
                  <a:pt x="802338" y="4131786"/>
                </a:lnTo>
                <a:cubicBezTo>
                  <a:pt x="800853" y="4138480"/>
                  <a:pt x="797141" y="4143372"/>
                  <a:pt x="793925" y="4142600"/>
                </a:cubicBezTo>
                <a:cubicBezTo>
                  <a:pt x="790709" y="4141827"/>
                  <a:pt x="789471" y="4136421"/>
                  <a:pt x="790956" y="4130498"/>
                </a:cubicBezTo>
                <a:lnTo>
                  <a:pt x="807901" y="4062939"/>
                </a:lnTo>
                <a:lnTo>
                  <a:pt x="791042" y="4101405"/>
                </a:lnTo>
                <a:cubicBezTo>
                  <a:pt x="779413" y="4134361"/>
                  <a:pt x="769268" y="4167576"/>
                  <a:pt x="759371" y="4200533"/>
                </a:cubicBezTo>
                <a:cubicBezTo>
                  <a:pt x="749474" y="4233490"/>
                  <a:pt x="739825" y="4265931"/>
                  <a:pt x="731907" y="4299403"/>
                </a:cubicBezTo>
                <a:lnTo>
                  <a:pt x="707165" y="4398274"/>
                </a:lnTo>
                <a:lnTo>
                  <a:pt x="684402" y="4500491"/>
                </a:lnTo>
                <a:cubicBezTo>
                  <a:pt x="668072" y="4566662"/>
                  <a:pt x="653968" y="4634378"/>
                  <a:pt x="634917" y="4702094"/>
                </a:cubicBezTo>
                <a:cubicBezTo>
                  <a:pt x="633185" y="4709046"/>
                  <a:pt x="628978" y="4713680"/>
                  <a:pt x="626009" y="4713680"/>
                </a:cubicBezTo>
                <a:cubicBezTo>
                  <a:pt x="623040" y="4713681"/>
                  <a:pt x="621555" y="4707758"/>
                  <a:pt x="623783" y="4701064"/>
                </a:cubicBezTo>
                <a:cubicBezTo>
                  <a:pt x="641845" y="4634378"/>
                  <a:pt x="653226" y="4568207"/>
                  <a:pt x="668566" y="4503324"/>
                </a:cubicBezTo>
                <a:cubicBezTo>
                  <a:pt x="675742" y="4470624"/>
                  <a:pt x="682917" y="4437924"/>
                  <a:pt x="690092" y="4404711"/>
                </a:cubicBezTo>
                <a:cubicBezTo>
                  <a:pt x="697267" y="4371496"/>
                  <a:pt x="706670" y="4338796"/>
                  <a:pt x="714835" y="4305325"/>
                </a:cubicBezTo>
                <a:lnTo>
                  <a:pt x="727202" y="4263237"/>
                </a:lnTo>
                <a:lnTo>
                  <a:pt x="719248" y="4284736"/>
                </a:lnTo>
                <a:cubicBezTo>
                  <a:pt x="690363" y="4371946"/>
                  <a:pt x="664461" y="4460227"/>
                  <a:pt x="641597" y="4549410"/>
                </a:cubicBezTo>
                <a:cubicBezTo>
                  <a:pt x="573555" y="4809976"/>
                  <a:pt x="530750" y="5049943"/>
                  <a:pt x="473347" y="5306902"/>
                </a:cubicBezTo>
                <a:cubicBezTo>
                  <a:pt x="467657" y="5341662"/>
                  <a:pt x="450090" y="5370757"/>
                  <a:pt x="434254" y="5371530"/>
                </a:cubicBezTo>
                <a:cubicBezTo>
                  <a:pt x="418420" y="5372302"/>
                  <a:pt x="409512" y="5343979"/>
                  <a:pt x="416192" y="5308963"/>
                </a:cubicBezTo>
                <a:cubicBezTo>
                  <a:pt x="451441" y="5031716"/>
                  <a:pt x="508541" y="4757955"/>
                  <a:pt x="586916" y="4490449"/>
                </a:cubicBezTo>
                <a:cubicBezTo>
                  <a:pt x="606948" y="4421817"/>
                  <a:pt x="629023" y="4353903"/>
                  <a:pt x="653098" y="4286802"/>
                </a:cubicBezTo>
                <a:lnTo>
                  <a:pt x="674031" y="4233586"/>
                </a:lnTo>
                <a:lnTo>
                  <a:pt x="710084" y="4122409"/>
                </a:lnTo>
                <a:lnTo>
                  <a:pt x="757068" y="3994904"/>
                </a:lnTo>
                <a:lnTo>
                  <a:pt x="706774" y="4110199"/>
                </a:lnTo>
                <a:cubicBezTo>
                  <a:pt x="686025" y="4156875"/>
                  <a:pt x="664607" y="4203880"/>
                  <a:pt x="642091" y="4251255"/>
                </a:cubicBezTo>
                <a:cubicBezTo>
                  <a:pt x="580483" y="4381795"/>
                  <a:pt x="516152" y="4497144"/>
                  <a:pt x="457265" y="4619702"/>
                </a:cubicBezTo>
                <a:cubicBezTo>
                  <a:pt x="410007" y="4784743"/>
                  <a:pt x="374130" y="4952360"/>
                  <a:pt x="339986" y="5122036"/>
                </a:cubicBezTo>
                <a:cubicBezTo>
                  <a:pt x="339800" y="5127995"/>
                  <a:pt x="337081" y="5133561"/>
                  <a:pt x="332563" y="5137227"/>
                </a:cubicBezTo>
                <a:cubicBezTo>
                  <a:pt x="329099" y="5139029"/>
                  <a:pt x="327119" y="5134652"/>
                  <a:pt x="327862" y="5127443"/>
                </a:cubicBezTo>
                <a:cubicBezTo>
                  <a:pt x="330584" y="5097318"/>
                  <a:pt x="333057" y="5066937"/>
                  <a:pt x="336769" y="5036812"/>
                </a:cubicBezTo>
                <a:lnTo>
                  <a:pt x="349635" y="4945665"/>
                </a:lnTo>
                <a:cubicBezTo>
                  <a:pt x="358048" y="4884644"/>
                  <a:pt x="370172" y="4823880"/>
                  <a:pt x="382295" y="4762600"/>
                </a:cubicBezTo>
                <a:cubicBezTo>
                  <a:pt x="367697" y="4778306"/>
                  <a:pt x="352604" y="4785516"/>
                  <a:pt x="340233" y="4779851"/>
                </a:cubicBezTo>
                <a:cubicBezTo>
                  <a:pt x="327862" y="4774187"/>
                  <a:pt x="319944" y="4754104"/>
                  <a:pt x="318459" y="4730159"/>
                </a:cubicBezTo>
                <a:lnTo>
                  <a:pt x="292480" y="4811263"/>
                </a:lnTo>
                <a:cubicBezTo>
                  <a:pt x="286789" y="4827999"/>
                  <a:pt x="277634" y="4839586"/>
                  <a:pt x="271201" y="4837011"/>
                </a:cubicBezTo>
                <a:cubicBezTo>
                  <a:pt x="264768" y="4834436"/>
                  <a:pt x="263036" y="4819246"/>
                  <a:pt x="268232" y="4803281"/>
                </a:cubicBezTo>
                <a:cubicBezTo>
                  <a:pt x="302377" y="4691709"/>
                  <a:pt x="339821" y="4581768"/>
                  <a:pt x="380563" y="4473456"/>
                </a:cubicBezTo>
                <a:cubicBezTo>
                  <a:pt x="401099" y="4406770"/>
                  <a:pt x="421883" y="4340084"/>
                  <a:pt x="445636" y="4274428"/>
                </a:cubicBezTo>
                <a:cubicBezTo>
                  <a:pt x="457513" y="4241728"/>
                  <a:pt x="468399" y="4208515"/>
                  <a:pt x="481018" y="4176072"/>
                </a:cubicBezTo>
                <a:lnTo>
                  <a:pt x="519121" y="4078490"/>
                </a:lnTo>
                <a:cubicBezTo>
                  <a:pt x="506228" y="4090846"/>
                  <a:pt x="489983" y="4098759"/>
                  <a:pt x="472606" y="4101147"/>
                </a:cubicBezTo>
                <a:lnTo>
                  <a:pt x="447863" y="4161139"/>
                </a:lnTo>
                <a:cubicBezTo>
                  <a:pt x="328604" y="4543232"/>
                  <a:pt x="229139" y="4933565"/>
                  <a:pt x="138829" y="5332908"/>
                </a:cubicBezTo>
                <a:cubicBezTo>
                  <a:pt x="137097" y="5340890"/>
                  <a:pt x="133138" y="5346555"/>
                  <a:pt x="129921" y="5346039"/>
                </a:cubicBezTo>
                <a:cubicBezTo>
                  <a:pt x="126705" y="5345525"/>
                  <a:pt x="125468" y="5338830"/>
                  <a:pt x="127200" y="5331878"/>
                </a:cubicBezTo>
                <a:lnTo>
                  <a:pt x="169014" y="5151645"/>
                </a:lnTo>
                <a:cubicBezTo>
                  <a:pt x="184107" y="5092169"/>
                  <a:pt x="196727" y="5031919"/>
                  <a:pt x="212314" y="4971413"/>
                </a:cubicBezTo>
                <a:cubicBezTo>
                  <a:pt x="209098" y="4975790"/>
                  <a:pt x="205386" y="4975533"/>
                  <a:pt x="204644" y="4969610"/>
                </a:cubicBezTo>
                <a:cubicBezTo>
                  <a:pt x="204320" y="4963037"/>
                  <a:pt x="206057" y="4956530"/>
                  <a:pt x="209592" y="4951072"/>
                </a:cubicBezTo>
                <a:cubicBezTo>
                  <a:pt x="213057" y="4946180"/>
                  <a:pt x="216521" y="4947725"/>
                  <a:pt x="217015" y="4952875"/>
                </a:cubicBezTo>
                <a:cubicBezTo>
                  <a:pt x="270954" y="4732218"/>
                  <a:pt x="329594" y="4512077"/>
                  <a:pt x="394419" y="4294511"/>
                </a:cubicBezTo>
                <a:cubicBezTo>
                  <a:pt x="320191" y="4489934"/>
                  <a:pt x="256108" y="4688705"/>
                  <a:pt x="193262" y="4887991"/>
                </a:cubicBezTo>
                <a:lnTo>
                  <a:pt x="186582" y="4957509"/>
                </a:lnTo>
                <a:cubicBezTo>
                  <a:pt x="185735" y="4963564"/>
                  <a:pt x="182623" y="4969025"/>
                  <a:pt x="177922" y="4972701"/>
                </a:cubicBezTo>
                <a:cubicBezTo>
                  <a:pt x="174953" y="4972701"/>
                  <a:pt x="172974" y="4968323"/>
                  <a:pt x="173963" y="4961886"/>
                </a:cubicBezTo>
                <a:lnTo>
                  <a:pt x="176437" y="4942576"/>
                </a:lnTo>
                <a:cubicBezTo>
                  <a:pt x="164313" y="4980425"/>
                  <a:pt x="143530" y="5006430"/>
                  <a:pt x="126952" y="5001280"/>
                </a:cubicBezTo>
                <a:cubicBezTo>
                  <a:pt x="110375" y="4996130"/>
                  <a:pt x="107406" y="4957767"/>
                  <a:pt x="119035" y="4917859"/>
                </a:cubicBezTo>
                <a:cubicBezTo>
                  <a:pt x="145014" y="4809461"/>
                  <a:pt x="175695" y="4702609"/>
                  <a:pt x="209592" y="4597044"/>
                </a:cubicBezTo>
                <a:lnTo>
                  <a:pt x="218252" y="4562027"/>
                </a:lnTo>
                <a:lnTo>
                  <a:pt x="222459" y="4524951"/>
                </a:lnTo>
                <a:cubicBezTo>
                  <a:pt x="159118" y="4685615"/>
                  <a:pt x="103694" y="4849627"/>
                  <a:pt x="52230" y="5014154"/>
                </a:cubicBezTo>
                <a:cubicBezTo>
                  <a:pt x="49014" y="5028572"/>
                  <a:pt x="41343" y="5039901"/>
                  <a:pt x="35405" y="5038099"/>
                </a:cubicBezTo>
                <a:cubicBezTo>
                  <a:pt x="29467" y="5036296"/>
                  <a:pt x="27735" y="5023938"/>
                  <a:pt x="31199" y="5009519"/>
                </a:cubicBezTo>
                <a:cubicBezTo>
                  <a:pt x="84323" y="4703524"/>
                  <a:pt x="166372" y="4403740"/>
                  <a:pt x="276149" y="4114536"/>
                </a:cubicBezTo>
                <a:cubicBezTo>
                  <a:pt x="293222" y="4010001"/>
                  <a:pt x="311284" y="3903921"/>
                  <a:pt x="335532" y="3796811"/>
                </a:cubicBezTo>
                <a:lnTo>
                  <a:pt x="329064" y="3809720"/>
                </a:lnTo>
                <a:lnTo>
                  <a:pt x="217672" y="4269020"/>
                </a:lnTo>
                <a:cubicBezTo>
                  <a:pt x="215940" y="4277002"/>
                  <a:pt x="211981" y="4282667"/>
                  <a:pt x="208764" y="4282151"/>
                </a:cubicBezTo>
                <a:cubicBezTo>
                  <a:pt x="205548" y="4281637"/>
                  <a:pt x="204311" y="4274942"/>
                  <a:pt x="206043" y="4267990"/>
                </a:cubicBezTo>
                <a:lnTo>
                  <a:pt x="247857" y="4087757"/>
                </a:lnTo>
                <a:cubicBezTo>
                  <a:pt x="262950" y="4028281"/>
                  <a:pt x="275570" y="3968031"/>
                  <a:pt x="291157" y="3907525"/>
                </a:cubicBezTo>
                <a:cubicBezTo>
                  <a:pt x="289549" y="3909714"/>
                  <a:pt x="287817" y="3910743"/>
                  <a:pt x="286394" y="3910486"/>
                </a:cubicBezTo>
                <a:lnTo>
                  <a:pt x="284744" y="3907782"/>
                </a:lnTo>
                <a:lnTo>
                  <a:pt x="267569" y="3947101"/>
                </a:lnTo>
                <a:cubicBezTo>
                  <a:pt x="252179" y="3985745"/>
                  <a:pt x="238040" y="4024928"/>
                  <a:pt x="225180" y="4064585"/>
                </a:cubicBezTo>
                <a:cubicBezTo>
                  <a:pt x="212561" y="4103207"/>
                  <a:pt x="201922" y="4141829"/>
                  <a:pt x="191036" y="4180449"/>
                </a:cubicBezTo>
                <a:cubicBezTo>
                  <a:pt x="180149" y="4219071"/>
                  <a:pt x="170004" y="4257692"/>
                  <a:pt x="161344" y="4295799"/>
                </a:cubicBezTo>
                <a:lnTo>
                  <a:pt x="134623" y="4411404"/>
                </a:lnTo>
                <a:lnTo>
                  <a:pt x="109880" y="4527526"/>
                </a:lnTo>
                <a:cubicBezTo>
                  <a:pt x="92065" y="4604768"/>
                  <a:pt x="76972" y="4683556"/>
                  <a:pt x="56189" y="4763115"/>
                </a:cubicBezTo>
                <a:cubicBezTo>
                  <a:pt x="54457" y="4771097"/>
                  <a:pt x="50003" y="4776762"/>
                  <a:pt x="46786" y="4777020"/>
                </a:cubicBezTo>
                <a:cubicBezTo>
                  <a:pt x="43570" y="4777277"/>
                  <a:pt x="42580" y="4770582"/>
                  <a:pt x="45055" y="4762600"/>
                </a:cubicBezTo>
                <a:cubicBezTo>
                  <a:pt x="64354" y="4685358"/>
                  <a:pt x="76972" y="4608116"/>
                  <a:pt x="93302" y="4530873"/>
                </a:cubicBezTo>
                <a:lnTo>
                  <a:pt x="116561" y="4416039"/>
                </a:lnTo>
                <a:cubicBezTo>
                  <a:pt x="125468" y="4377933"/>
                  <a:pt x="134623" y="4338796"/>
                  <a:pt x="144767" y="4299918"/>
                </a:cubicBezTo>
                <a:cubicBezTo>
                  <a:pt x="177675" y="4171181"/>
                  <a:pt x="214541" y="4047593"/>
                  <a:pt x="248191" y="3925549"/>
                </a:cubicBezTo>
                <a:cubicBezTo>
                  <a:pt x="149220" y="4161139"/>
                  <a:pt x="93055" y="4401363"/>
                  <a:pt x="31941" y="4644162"/>
                </a:cubicBezTo>
                <a:cubicBezTo>
                  <a:pt x="30225" y="4653583"/>
                  <a:pt x="26317" y="4662423"/>
                  <a:pt x="20560" y="4669909"/>
                </a:cubicBezTo>
                <a:cubicBezTo>
                  <a:pt x="22139" y="4671931"/>
                  <a:pt x="22854" y="4674535"/>
                  <a:pt x="22539" y="4677119"/>
                </a:cubicBezTo>
                <a:cubicBezTo>
                  <a:pt x="21302" y="4709561"/>
                  <a:pt x="16353" y="4743547"/>
                  <a:pt x="11652" y="4778564"/>
                </a:cubicBezTo>
                <a:cubicBezTo>
                  <a:pt x="11177" y="4785068"/>
                  <a:pt x="8347" y="4791141"/>
                  <a:pt x="3735" y="4795557"/>
                </a:cubicBezTo>
                <a:cubicBezTo>
                  <a:pt x="1508" y="4801994"/>
                  <a:pt x="-224" y="4797102"/>
                  <a:pt x="23" y="4789378"/>
                </a:cubicBezTo>
                <a:cubicBezTo>
                  <a:pt x="5282" y="4757351"/>
                  <a:pt x="8670" y="4725022"/>
                  <a:pt x="10168" y="4692567"/>
                </a:cubicBezTo>
                <a:cubicBezTo>
                  <a:pt x="10609" y="4687161"/>
                  <a:pt x="12308" y="4681949"/>
                  <a:pt x="15116" y="4677376"/>
                </a:cubicBezTo>
                <a:cubicBezTo>
                  <a:pt x="9673" y="4677376"/>
                  <a:pt x="7199" y="4670167"/>
                  <a:pt x="8930" y="4657551"/>
                </a:cubicBezTo>
                <a:cubicBezTo>
                  <a:pt x="32869" y="4473521"/>
                  <a:pt x="81859" y="4284421"/>
                  <a:pt x="141496" y="4097205"/>
                </a:cubicBezTo>
                <a:lnTo>
                  <a:pt x="197835" y="3929651"/>
                </a:lnTo>
                <a:lnTo>
                  <a:pt x="195929" y="3927797"/>
                </a:lnTo>
                <a:cubicBezTo>
                  <a:pt x="188646" y="3912964"/>
                  <a:pt x="189156" y="3883903"/>
                  <a:pt x="197878" y="3853971"/>
                </a:cubicBezTo>
                <a:lnTo>
                  <a:pt x="274511" y="3582483"/>
                </a:lnTo>
                <a:lnTo>
                  <a:pt x="189798" y="3790374"/>
                </a:lnTo>
                <a:cubicBezTo>
                  <a:pt x="126776" y="3964293"/>
                  <a:pt x="75112" y="4142443"/>
                  <a:pt x="35158" y="4323605"/>
                </a:cubicBezTo>
                <a:cubicBezTo>
                  <a:pt x="34473" y="4330628"/>
                  <a:pt x="31607" y="4337228"/>
                  <a:pt x="26993" y="4342402"/>
                </a:cubicBezTo>
                <a:cubicBezTo>
                  <a:pt x="23282" y="4344718"/>
                  <a:pt x="20065" y="4342402"/>
                  <a:pt x="21054" y="4336222"/>
                </a:cubicBezTo>
                <a:cubicBezTo>
                  <a:pt x="41838" y="4160302"/>
                  <a:pt x="53575" y="3994665"/>
                  <a:pt x="94679" y="3814763"/>
                </a:cubicBezTo>
                <a:lnTo>
                  <a:pt x="123972" y="3710856"/>
                </a:lnTo>
                <a:lnTo>
                  <a:pt x="122629" y="3709012"/>
                </a:lnTo>
                <a:cubicBezTo>
                  <a:pt x="122289" y="3706373"/>
                  <a:pt x="122660" y="3702703"/>
                  <a:pt x="123898" y="3698712"/>
                </a:cubicBezTo>
                <a:cubicBezTo>
                  <a:pt x="143197" y="3621470"/>
                  <a:pt x="155815" y="3544228"/>
                  <a:pt x="172145" y="3466985"/>
                </a:cubicBezTo>
                <a:lnTo>
                  <a:pt x="195404" y="3352151"/>
                </a:lnTo>
                <a:cubicBezTo>
                  <a:pt x="204311" y="3314045"/>
                  <a:pt x="213466" y="3274908"/>
                  <a:pt x="223610" y="3236030"/>
                </a:cubicBezTo>
                <a:cubicBezTo>
                  <a:pt x="256518" y="3107293"/>
                  <a:pt x="293384" y="2983705"/>
                  <a:pt x="327034" y="2861661"/>
                </a:cubicBezTo>
                <a:cubicBezTo>
                  <a:pt x="228063" y="3097251"/>
                  <a:pt x="171898" y="3337475"/>
                  <a:pt x="110784" y="3580274"/>
                </a:cubicBezTo>
                <a:cubicBezTo>
                  <a:pt x="109068" y="3589695"/>
                  <a:pt x="105160" y="3598535"/>
                  <a:pt x="99403" y="3606021"/>
                </a:cubicBezTo>
                <a:cubicBezTo>
                  <a:pt x="100982" y="3608043"/>
                  <a:pt x="101697" y="3610647"/>
                  <a:pt x="101382" y="3613231"/>
                </a:cubicBezTo>
                <a:cubicBezTo>
                  <a:pt x="100145" y="3645673"/>
                  <a:pt x="95196" y="3679659"/>
                  <a:pt x="90495" y="3714676"/>
                </a:cubicBezTo>
                <a:cubicBezTo>
                  <a:pt x="90020" y="3721180"/>
                  <a:pt x="87190" y="3727253"/>
                  <a:pt x="82578" y="3731669"/>
                </a:cubicBezTo>
                <a:cubicBezTo>
                  <a:pt x="80351" y="3738106"/>
                  <a:pt x="78619" y="3733214"/>
                  <a:pt x="78866" y="3725490"/>
                </a:cubicBezTo>
                <a:cubicBezTo>
                  <a:pt x="84125" y="3693463"/>
                  <a:pt x="87513" y="3661134"/>
                  <a:pt x="89011" y="3628679"/>
                </a:cubicBezTo>
                <a:cubicBezTo>
                  <a:pt x="89452" y="3623273"/>
                  <a:pt x="91151" y="3618061"/>
                  <a:pt x="93959" y="3613488"/>
                </a:cubicBezTo>
                <a:cubicBezTo>
                  <a:pt x="88516" y="3613488"/>
                  <a:pt x="86042" y="3606279"/>
                  <a:pt x="87773" y="3593663"/>
                </a:cubicBezTo>
                <a:cubicBezTo>
                  <a:pt x="119691" y="3348289"/>
                  <a:pt x="196146" y="3093904"/>
                  <a:pt x="282992" y="2846985"/>
                </a:cubicBezTo>
                <a:cubicBezTo>
                  <a:pt x="279501" y="2842689"/>
                  <a:pt x="277344" y="2837392"/>
                  <a:pt x="276806" y="2831794"/>
                </a:cubicBezTo>
                <a:cubicBezTo>
                  <a:pt x="275456" y="2799438"/>
                  <a:pt x="284130" y="2767487"/>
                  <a:pt x="301549" y="2740648"/>
                </a:cubicBezTo>
                <a:lnTo>
                  <a:pt x="316642" y="2716187"/>
                </a:lnTo>
                <a:lnTo>
                  <a:pt x="358704" y="2641005"/>
                </a:lnTo>
                <a:lnTo>
                  <a:pt x="402251" y="2566852"/>
                </a:lnTo>
                <a:cubicBezTo>
                  <a:pt x="431447" y="2517674"/>
                  <a:pt x="460396" y="2468496"/>
                  <a:pt x="492313" y="2421121"/>
                </a:cubicBezTo>
                <a:cubicBezTo>
                  <a:pt x="499717" y="2394949"/>
                  <a:pt x="509751" y="2369662"/>
                  <a:pt x="522252" y="2345681"/>
                </a:cubicBezTo>
                <a:cubicBezTo>
                  <a:pt x="539077" y="2298048"/>
                  <a:pt x="559613" y="2252475"/>
                  <a:pt x="578913" y="2205357"/>
                </a:cubicBezTo>
                <a:lnTo>
                  <a:pt x="608851" y="2135066"/>
                </a:lnTo>
                <a:lnTo>
                  <a:pt x="642748" y="2066064"/>
                </a:lnTo>
                <a:cubicBezTo>
                  <a:pt x="638177" y="2069402"/>
                  <a:pt x="632255" y="2069989"/>
                  <a:pt x="627160" y="2067607"/>
                </a:cubicBezTo>
                <a:cubicBezTo>
                  <a:pt x="619243" y="2059626"/>
                  <a:pt x="625429" y="2034908"/>
                  <a:pt x="641016" y="2011993"/>
                </a:cubicBezTo>
                <a:lnTo>
                  <a:pt x="663532" y="1976462"/>
                </a:lnTo>
                <a:lnTo>
                  <a:pt x="589305" y="2072500"/>
                </a:lnTo>
                <a:cubicBezTo>
                  <a:pt x="586241" y="2076891"/>
                  <a:pt x="582849" y="2081023"/>
                  <a:pt x="579160" y="2084858"/>
                </a:cubicBezTo>
                <a:cubicBezTo>
                  <a:pt x="555407" y="2121420"/>
                  <a:pt x="534623" y="2160299"/>
                  <a:pt x="509881" y="2200723"/>
                </a:cubicBezTo>
                <a:cubicBezTo>
                  <a:pt x="414658" y="2368194"/>
                  <a:pt x="333927" y="2544141"/>
                  <a:pt x="268641" y="2726486"/>
                </a:cubicBezTo>
                <a:cubicBezTo>
                  <a:pt x="205619" y="2900405"/>
                  <a:pt x="153955" y="3078555"/>
                  <a:pt x="114001" y="3259717"/>
                </a:cubicBezTo>
                <a:cubicBezTo>
                  <a:pt x="113316" y="3266740"/>
                  <a:pt x="110450" y="3273340"/>
                  <a:pt x="105836" y="3278514"/>
                </a:cubicBezTo>
                <a:cubicBezTo>
                  <a:pt x="102125" y="3280830"/>
                  <a:pt x="98908" y="3278514"/>
                  <a:pt x="99897" y="3272334"/>
                </a:cubicBezTo>
                <a:cubicBezTo>
                  <a:pt x="127609" y="3037774"/>
                  <a:pt x="139238" y="2821495"/>
                  <a:pt x="225837" y="2565307"/>
                </a:cubicBezTo>
                <a:cubicBezTo>
                  <a:pt x="331285" y="2255824"/>
                  <a:pt x="469541" y="1959530"/>
                  <a:pt x="638047" y="1681910"/>
                </a:cubicBezTo>
                <a:cubicBezTo>
                  <a:pt x="690996" y="1612906"/>
                  <a:pt x="739491" y="1542616"/>
                  <a:pt x="792193" y="1475930"/>
                </a:cubicBezTo>
                <a:lnTo>
                  <a:pt x="868895" y="1374485"/>
                </a:lnTo>
                <a:lnTo>
                  <a:pt x="948566" y="1273812"/>
                </a:lnTo>
                <a:lnTo>
                  <a:pt x="988401" y="1223862"/>
                </a:lnTo>
                <a:lnTo>
                  <a:pt x="1029473" y="1175972"/>
                </a:lnTo>
                <a:lnTo>
                  <a:pt x="1113103" y="1077616"/>
                </a:lnTo>
                <a:lnTo>
                  <a:pt x="1202671" y="981063"/>
                </a:lnTo>
                <a:lnTo>
                  <a:pt x="1247702" y="932400"/>
                </a:lnTo>
                <a:lnTo>
                  <a:pt x="1295208" y="884767"/>
                </a:lnTo>
                <a:cubicBezTo>
                  <a:pt x="1633616" y="545007"/>
                  <a:pt x="2027375" y="270560"/>
                  <a:pt x="2458105" y="74236"/>
                </a:cubicBezTo>
                <a:cubicBezTo>
                  <a:pt x="2558003" y="21776"/>
                  <a:pt x="2662347" y="-2523"/>
                  <a:pt x="2736706" y="206"/>
                </a:cubicBezTo>
                <a:close/>
              </a:path>
            </a:pathLst>
          </a:custGeom>
          <a:blipFill>
            <a:blip r:embed="rId4"/>
            <a:srcRect/>
            <a:stretch>
              <a:fillRect l="2513" t="-246" r="2308" b="4112"/>
            </a:stretch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0426" y="313446"/>
            <a:ext cx="5999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6600"/>
                </a:solidFill>
                <a:latin typeface="Montserrat" panose="00000500000000000000" pitchFamily="2" charset="-52"/>
              </a:rPr>
              <a:t>Система долговременного ухода</a:t>
            </a:r>
            <a:endParaRPr lang="ru-RU" sz="2400" dirty="0">
              <a:solidFill>
                <a:srgbClr val="FF6600"/>
              </a:solidFill>
              <a:latin typeface="Montserrat" panose="00000500000000000000" pitchFamily="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0424" y="1025346"/>
            <a:ext cx="536721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С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пециалистами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социальной защиты населения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протипизировано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 порядка 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Montserrat" panose="00000500000000000000" pitchFamily="2" charset="-52"/>
              <a:ea typeface="PT Astra Serif" panose="020A0603040505020204" pitchFamily="18" charset="-52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sz="2400" b="1" dirty="0" smtClean="0">
                <a:solidFill>
                  <a:srgbClr val="FF6600"/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3 </a:t>
            </a:r>
            <a:r>
              <a:rPr lang="ru-RU" sz="2400" b="1" dirty="0">
                <a:solidFill>
                  <a:srgbClr val="FF6600"/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609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человек (или </a:t>
            </a:r>
            <a:r>
              <a:rPr lang="ru-RU" sz="2000" b="1" dirty="0">
                <a:solidFill>
                  <a:srgbClr val="FF6600"/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55,9%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 от общего количества граждан находящихся на надомном обслуживании).  </a:t>
            </a:r>
          </a:p>
          <a:p>
            <a:pPr lvl="0">
              <a:defRPr/>
            </a:pPr>
            <a:endParaRPr lang="ru-RU" dirty="0">
              <a:solidFill>
                <a:schemeClr val="accent4">
                  <a:lumMod val="50000"/>
                </a:schemeClr>
              </a:solidFill>
              <a:latin typeface="Montserrat" panose="00000500000000000000" pitchFamily="2" charset="-52"/>
              <a:ea typeface="PT Astra Serif" panose="020A0603040505020204" pitchFamily="18" charset="-52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На сегодняшний день по СДУ на обслуживании находится </a:t>
            </a:r>
            <a:r>
              <a:rPr lang="ru-RU" sz="2400" b="1" dirty="0">
                <a:solidFill>
                  <a:srgbClr val="FF6600"/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774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человек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Montserrat" panose="00000500000000000000" pitchFamily="2" charset="-52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pic>
        <p:nvPicPr>
          <p:cNvPr id="11" name="Picture 6" descr="E:\Рабочий Стол\мин демограф\pngegg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946" y="2450638"/>
            <a:ext cx="1357483" cy="157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3860" y="4411789"/>
            <a:ext cx="62290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Продолжается строительство </a:t>
            </a:r>
            <a:r>
              <a:rPr lang="ru-RU" b="1" dirty="0">
                <a:solidFill>
                  <a:srgbClr val="FF6600"/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нового жилого корпуса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 в с.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Водорацк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Барышского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 района Ульяновской области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, которое позволит увеличить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мощность действующего учреждения на </a:t>
            </a:r>
            <a:r>
              <a:rPr lang="ru-RU" b="1" dirty="0">
                <a:solidFill>
                  <a:srgbClr val="FF6600"/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270 мест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, а также увеличить число рабочих мест на </a:t>
            </a:r>
            <a:r>
              <a:rPr lang="ru-RU" sz="2000" b="1" dirty="0">
                <a:solidFill>
                  <a:srgbClr val="FF6600"/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162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 штатных единицы. </a:t>
            </a:r>
          </a:p>
          <a:p>
            <a:pPr lvl="0"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Техническая готовность объекта составляет 41,4%.</a:t>
            </a: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D67E326D-70B9-394C-97BE-877943577E38}"/>
              </a:ext>
            </a:extLst>
          </p:cNvPr>
          <p:cNvSpPr/>
          <p:nvPr/>
        </p:nvSpPr>
        <p:spPr>
          <a:xfrm rot="11385667">
            <a:off x="7634342" y="3356601"/>
            <a:ext cx="4279138" cy="2839001"/>
          </a:xfrm>
          <a:custGeom>
            <a:avLst/>
            <a:gdLst>
              <a:gd name="connsiteX0" fmla="*/ 959584 w 6003483"/>
              <a:gd name="connsiteY0" fmla="*/ 5153137 h 5721154"/>
              <a:gd name="connsiteX1" fmla="*/ 962120 w 6003483"/>
              <a:gd name="connsiteY1" fmla="*/ 5158093 h 5721154"/>
              <a:gd name="connsiteX2" fmla="*/ 956924 w 6003483"/>
              <a:gd name="connsiteY2" fmla="*/ 5176631 h 5721154"/>
              <a:gd name="connsiteX3" fmla="*/ 949254 w 6003483"/>
              <a:gd name="connsiteY3" fmla="*/ 5174829 h 5721154"/>
              <a:gd name="connsiteX4" fmla="*/ 954450 w 6003483"/>
              <a:gd name="connsiteY4" fmla="*/ 5156291 h 5721154"/>
              <a:gd name="connsiteX5" fmla="*/ 959584 w 6003483"/>
              <a:gd name="connsiteY5" fmla="*/ 5153137 h 5721154"/>
              <a:gd name="connsiteX6" fmla="*/ 2396188 w 6003483"/>
              <a:gd name="connsiteY6" fmla="*/ 5255044 h 5721154"/>
              <a:gd name="connsiteX7" fmla="*/ 2398724 w 6003483"/>
              <a:gd name="connsiteY7" fmla="*/ 5260001 h 5721154"/>
              <a:gd name="connsiteX8" fmla="*/ 2393528 w 6003483"/>
              <a:gd name="connsiteY8" fmla="*/ 5278539 h 5721154"/>
              <a:gd name="connsiteX9" fmla="*/ 2385858 w 6003483"/>
              <a:gd name="connsiteY9" fmla="*/ 5276737 h 5721154"/>
              <a:gd name="connsiteX10" fmla="*/ 2391054 w 6003483"/>
              <a:gd name="connsiteY10" fmla="*/ 5258198 h 5721154"/>
              <a:gd name="connsiteX11" fmla="*/ 2396188 w 6003483"/>
              <a:gd name="connsiteY11" fmla="*/ 5255044 h 5721154"/>
              <a:gd name="connsiteX12" fmla="*/ 1536703 w 6003483"/>
              <a:gd name="connsiteY12" fmla="*/ 5082428 h 5721154"/>
              <a:gd name="connsiteX13" fmla="*/ 1539115 w 6003483"/>
              <a:gd name="connsiteY13" fmla="*/ 5087029 h 5721154"/>
              <a:gd name="connsiteX14" fmla="*/ 1534414 w 6003483"/>
              <a:gd name="connsiteY14" fmla="*/ 5102478 h 5721154"/>
              <a:gd name="connsiteX15" fmla="*/ 1526991 w 6003483"/>
              <a:gd name="connsiteY15" fmla="*/ 5100419 h 5721154"/>
              <a:gd name="connsiteX16" fmla="*/ 1531692 w 6003483"/>
              <a:gd name="connsiteY16" fmla="*/ 5084970 h 5721154"/>
              <a:gd name="connsiteX17" fmla="*/ 1536703 w 6003483"/>
              <a:gd name="connsiteY17" fmla="*/ 5082428 h 5721154"/>
              <a:gd name="connsiteX18" fmla="*/ 2973307 w 6003483"/>
              <a:gd name="connsiteY18" fmla="*/ 5184336 h 5721154"/>
              <a:gd name="connsiteX19" fmla="*/ 2975719 w 6003483"/>
              <a:gd name="connsiteY19" fmla="*/ 5188937 h 5721154"/>
              <a:gd name="connsiteX20" fmla="*/ 2971018 w 6003483"/>
              <a:gd name="connsiteY20" fmla="*/ 5204385 h 5721154"/>
              <a:gd name="connsiteX21" fmla="*/ 2963595 w 6003483"/>
              <a:gd name="connsiteY21" fmla="*/ 5202326 h 5721154"/>
              <a:gd name="connsiteX22" fmla="*/ 2968296 w 6003483"/>
              <a:gd name="connsiteY22" fmla="*/ 5186878 h 5721154"/>
              <a:gd name="connsiteX23" fmla="*/ 2973307 w 6003483"/>
              <a:gd name="connsiteY23" fmla="*/ 5184336 h 5721154"/>
              <a:gd name="connsiteX24" fmla="*/ 2021706 w 6003483"/>
              <a:gd name="connsiteY24" fmla="*/ 5058069 h 5721154"/>
              <a:gd name="connsiteX25" fmla="*/ 2024242 w 6003483"/>
              <a:gd name="connsiteY25" fmla="*/ 5063026 h 5721154"/>
              <a:gd name="connsiteX26" fmla="*/ 2019046 w 6003483"/>
              <a:gd name="connsiteY26" fmla="*/ 5081564 h 5721154"/>
              <a:gd name="connsiteX27" fmla="*/ 2011376 w 6003483"/>
              <a:gd name="connsiteY27" fmla="*/ 5079762 h 5721154"/>
              <a:gd name="connsiteX28" fmla="*/ 2016572 w 6003483"/>
              <a:gd name="connsiteY28" fmla="*/ 5061224 h 5721154"/>
              <a:gd name="connsiteX29" fmla="*/ 2021706 w 6003483"/>
              <a:gd name="connsiteY29" fmla="*/ 5058069 h 5721154"/>
              <a:gd name="connsiteX30" fmla="*/ 217943 w 6003483"/>
              <a:gd name="connsiteY30" fmla="*/ 4905435 h 5721154"/>
              <a:gd name="connsiteX31" fmla="*/ 220479 w 6003483"/>
              <a:gd name="connsiteY31" fmla="*/ 4910391 h 5721154"/>
              <a:gd name="connsiteX32" fmla="*/ 215284 w 6003483"/>
              <a:gd name="connsiteY32" fmla="*/ 4928930 h 5721154"/>
              <a:gd name="connsiteX33" fmla="*/ 207614 w 6003483"/>
              <a:gd name="connsiteY33" fmla="*/ 4927127 h 5721154"/>
              <a:gd name="connsiteX34" fmla="*/ 212809 w 6003483"/>
              <a:gd name="connsiteY34" fmla="*/ 4908589 h 5721154"/>
              <a:gd name="connsiteX35" fmla="*/ 217943 w 6003483"/>
              <a:gd name="connsiteY35" fmla="*/ 4905435 h 5721154"/>
              <a:gd name="connsiteX36" fmla="*/ 795062 w 6003483"/>
              <a:gd name="connsiteY36" fmla="*/ 4834726 h 5721154"/>
              <a:gd name="connsiteX37" fmla="*/ 797475 w 6003483"/>
              <a:gd name="connsiteY37" fmla="*/ 4839327 h 5721154"/>
              <a:gd name="connsiteX38" fmla="*/ 792774 w 6003483"/>
              <a:gd name="connsiteY38" fmla="*/ 4854776 h 5721154"/>
              <a:gd name="connsiteX39" fmla="*/ 785351 w 6003483"/>
              <a:gd name="connsiteY39" fmla="*/ 4852717 h 5721154"/>
              <a:gd name="connsiteX40" fmla="*/ 790052 w 6003483"/>
              <a:gd name="connsiteY40" fmla="*/ 4837269 h 5721154"/>
              <a:gd name="connsiteX41" fmla="*/ 795062 w 6003483"/>
              <a:gd name="connsiteY41" fmla="*/ 4834726 h 5721154"/>
              <a:gd name="connsiteX42" fmla="*/ 2398509 w 6003483"/>
              <a:gd name="connsiteY42" fmla="*/ 4893902 h 5721154"/>
              <a:gd name="connsiteX43" fmla="*/ 2398438 w 6003483"/>
              <a:gd name="connsiteY43" fmla="*/ 4894194 h 5721154"/>
              <a:gd name="connsiteX44" fmla="*/ 2383826 w 6003483"/>
              <a:gd name="connsiteY44" fmla="*/ 4960864 h 5721154"/>
              <a:gd name="connsiteX45" fmla="*/ 2387837 w 6003483"/>
              <a:gd name="connsiteY45" fmla="*/ 4946653 h 5721154"/>
              <a:gd name="connsiteX46" fmla="*/ 2396497 w 6003483"/>
              <a:gd name="connsiteY46" fmla="*/ 4911637 h 5721154"/>
              <a:gd name="connsiteX47" fmla="*/ 2972328 w 6003483"/>
              <a:gd name="connsiteY47" fmla="*/ 4861426 h 5721154"/>
              <a:gd name="connsiteX48" fmla="*/ 2947090 w 6003483"/>
              <a:gd name="connsiteY48" fmla="*/ 4962928 h 5721154"/>
              <a:gd name="connsiteX49" fmla="*/ 2961369 w 6003483"/>
              <a:gd name="connsiteY49" fmla="*/ 4917044 h 5721154"/>
              <a:gd name="connsiteX50" fmla="*/ 2969534 w 6003483"/>
              <a:gd name="connsiteY50" fmla="*/ 4887177 h 5721154"/>
              <a:gd name="connsiteX51" fmla="*/ 2075447 w 6003483"/>
              <a:gd name="connsiteY51" fmla="*/ 4279842 h 5721154"/>
              <a:gd name="connsiteX52" fmla="*/ 2055615 w 6003483"/>
              <a:gd name="connsiteY52" fmla="*/ 4321653 h 5721154"/>
              <a:gd name="connsiteX53" fmla="*/ 2036176 w 6003483"/>
              <a:gd name="connsiteY53" fmla="*/ 4360873 h 5721154"/>
              <a:gd name="connsiteX54" fmla="*/ 2021435 w 6003483"/>
              <a:gd name="connsiteY54" fmla="*/ 4421654 h 5721154"/>
              <a:gd name="connsiteX55" fmla="*/ 2012527 w 6003483"/>
              <a:gd name="connsiteY55" fmla="*/ 4434786 h 5721154"/>
              <a:gd name="connsiteX56" fmla="*/ 2009805 w 6003483"/>
              <a:gd name="connsiteY56" fmla="*/ 4420624 h 5721154"/>
              <a:gd name="connsiteX57" fmla="*/ 2012660 w 6003483"/>
              <a:gd name="connsiteY57" fmla="*/ 4408317 h 5721154"/>
              <a:gd name="connsiteX58" fmla="*/ 1940934 w 6003483"/>
              <a:gd name="connsiteY58" fmla="*/ 4553027 h 5721154"/>
              <a:gd name="connsiteX59" fmla="*/ 1940929 w 6003483"/>
              <a:gd name="connsiteY59" fmla="*/ 4553036 h 5721154"/>
              <a:gd name="connsiteX60" fmla="*/ 1938385 w 6003483"/>
              <a:gd name="connsiteY60" fmla="*/ 4564039 h 5721154"/>
              <a:gd name="connsiteX61" fmla="*/ 1913643 w 6003483"/>
              <a:gd name="connsiteY61" fmla="*/ 4680160 h 5721154"/>
              <a:gd name="connsiteX62" fmla="*/ 1904304 w 6003483"/>
              <a:gd name="connsiteY62" fmla="*/ 4721139 h 5721154"/>
              <a:gd name="connsiteX63" fmla="*/ 1952629 w 6003483"/>
              <a:gd name="connsiteY63" fmla="*/ 4585477 h 5721154"/>
              <a:gd name="connsiteX64" fmla="*/ 2023922 w 6003483"/>
              <a:gd name="connsiteY64" fmla="*/ 4420664 h 5721154"/>
              <a:gd name="connsiteX65" fmla="*/ 2029964 w 6003483"/>
              <a:gd name="connsiteY65" fmla="*/ 4408903 h 5721154"/>
              <a:gd name="connsiteX66" fmla="*/ 1032798 w 6003483"/>
              <a:gd name="connsiteY66" fmla="*/ 4155227 h 5721154"/>
              <a:gd name="connsiteX67" fmla="*/ 1030062 w 6003483"/>
              <a:gd name="connsiteY67" fmla="*/ 4156928 h 5721154"/>
              <a:gd name="connsiteX68" fmla="*/ 1023092 w 6003483"/>
              <a:gd name="connsiteY68" fmla="*/ 4170998 h 5721154"/>
              <a:gd name="connsiteX69" fmla="*/ 995615 w 6003483"/>
              <a:gd name="connsiteY69" fmla="*/ 4239989 h 5721154"/>
              <a:gd name="connsiteX70" fmla="*/ 906105 w 6003483"/>
              <a:gd name="connsiteY70" fmla="*/ 4531378 h 5721154"/>
              <a:gd name="connsiteX71" fmla="*/ 902985 w 6003483"/>
              <a:gd name="connsiteY71" fmla="*/ 4543501 h 5721154"/>
              <a:gd name="connsiteX72" fmla="*/ 876356 w 6003483"/>
              <a:gd name="connsiteY72" fmla="*/ 4658704 h 5721154"/>
              <a:gd name="connsiteX73" fmla="*/ 947909 w 6003483"/>
              <a:gd name="connsiteY73" fmla="*/ 4470624 h 5721154"/>
              <a:gd name="connsiteX74" fmla="*/ 976629 w 6003483"/>
              <a:gd name="connsiteY74" fmla="*/ 4390926 h 5721154"/>
              <a:gd name="connsiteX75" fmla="*/ 989498 w 6003483"/>
              <a:gd name="connsiteY75" fmla="*/ 4335459 h 5721154"/>
              <a:gd name="connsiteX76" fmla="*/ 1032798 w 6003483"/>
              <a:gd name="connsiteY76" fmla="*/ 4155227 h 5721154"/>
              <a:gd name="connsiteX77" fmla="*/ 1057608 w 6003483"/>
              <a:gd name="connsiteY77" fmla="*/ 4149190 h 5721154"/>
              <a:gd name="connsiteX78" fmla="*/ 1054720 w 6003483"/>
              <a:gd name="connsiteY78" fmla="*/ 4150725 h 5721154"/>
              <a:gd name="connsiteX79" fmla="*/ 1047810 w 6003483"/>
              <a:gd name="connsiteY79" fmla="*/ 4151822 h 5721154"/>
              <a:gd name="connsiteX80" fmla="*/ 1015123 w 6003483"/>
              <a:gd name="connsiteY80" fmla="*/ 4286602 h 5721154"/>
              <a:gd name="connsiteX81" fmla="*/ 1045835 w 6003483"/>
              <a:gd name="connsiteY81" fmla="*/ 4212187 h 5721154"/>
              <a:gd name="connsiteX82" fmla="*/ 299977 w 6003483"/>
              <a:gd name="connsiteY82" fmla="*/ 3872908 h 5721154"/>
              <a:gd name="connsiteX83" fmla="*/ 294230 w 6003483"/>
              <a:gd name="connsiteY83" fmla="*/ 3886063 h 5721154"/>
              <a:gd name="connsiteX84" fmla="*/ 295858 w 6003483"/>
              <a:gd name="connsiteY84" fmla="*/ 3888987 h 5721154"/>
              <a:gd name="connsiteX85" fmla="*/ 3880398 w 6003483"/>
              <a:gd name="connsiteY85" fmla="*/ 4066765 h 5721154"/>
              <a:gd name="connsiteX86" fmla="*/ 3885254 w 6003483"/>
              <a:gd name="connsiteY86" fmla="*/ 4067119 h 5721154"/>
              <a:gd name="connsiteX87" fmla="*/ 3882284 w 6003483"/>
              <a:gd name="connsiteY87" fmla="*/ 4080250 h 5721154"/>
              <a:gd name="connsiteX88" fmla="*/ 3574983 w 6003483"/>
              <a:gd name="connsiteY88" fmla="*/ 4528772 h 5721154"/>
              <a:gd name="connsiteX89" fmla="*/ 3565333 w 6003483"/>
              <a:gd name="connsiteY89" fmla="*/ 4534951 h 5721154"/>
              <a:gd name="connsiteX90" fmla="*/ 3565333 w 6003483"/>
              <a:gd name="connsiteY90" fmla="*/ 4521820 h 5721154"/>
              <a:gd name="connsiteX91" fmla="*/ 3874615 w 6003483"/>
              <a:gd name="connsiteY91" fmla="*/ 4071239 h 5721154"/>
              <a:gd name="connsiteX92" fmla="*/ 3880398 w 6003483"/>
              <a:gd name="connsiteY92" fmla="*/ 4066765 h 5721154"/>
              <a:gd name="connsiteX93" fmla="*/ 1664254 w 6003483"/>
              <a:gd name="connsiteY93" fmla="*/ 3892002 h 5721154"/>
              <a:gd name="connsiteX94" fmla="*/ 1628683 w 6003483"/>
              <a:gd name="connsiteY94" fmla="*/ 3945643 h 5721154"/>
              <a:gd name="connsiteX95" fmla="*/ 1606427 w 6003483"/>
              <a:gd name="connsiteY95" fmla="*/ 3996478 h 5721154"/>
              <a:gd name="connsiteX96" fmla="*/ 1620766 w 6003483"/>
              <a:gd name="connsiteY96" fmla="*/ 3974995 h 5721154"/>
              <a:gd name="connsiteX97" fmla="*/ 1653786 w 6003483"/>
              <a:gd name="connsiteY97" fmla="*/ 3927458 h 5721154"/>
              <a:gd name="connsiteX98" fmla="*/ 1696622 w 6003483"/>
              <a:gd name="connsiteY98" fmla="*/ 3843089 h 5721154"/>
              <a:gd name="connsiteX99" fmla="*/ 1687075 w 6003483"/>
              <a:gd name="connsiteY99" fmla="*/ 3857586 h 5721154"/>
              <a:gd name="connsiteX100" fmla="*/ 1679198 w 6003483"/>
              <a:gd name="connsiteY100" fmla="*/ 3869464 h 5721154"/>
              <a:gd name="connsiteX101" fmla="*/ 1675670 w 6003483"/>
              <a:gd name="connsiteY101" fmla="*/ 3880952 h 5721154"/>
              <a:gd name="connsiteX102" fmla="*/ 1669275 w 6003483"/>
              <a:gd name="connsiteY102" fmla="*/ 3905158 h 5721154"/>
              <a:gd name="connsiteX103" fmla="*/ 1677529 w 6003483"/>
              <a:gd name="connsiteY103" fmla="*/ 3893276 h 5721154"/>
              <a:gd name="connsiteX104" fmla="*/ 922613 w 6003483"/>
              <a:gd name="connsiteY104" fmla="*/ 3644299 h 5721154"/>
              <a:gd name="connsiteX105" fmla="*/ 887042 w 6003483"/>
              <a:gd name="connsiteY105" fmla="*/ 3697941 h 5721154"/>
              <a:gd name="connsiteX106" fmla="*/ 884887 w 6003483"/>
              <a:gd name="connsiteY106" fmla="*/ 3702864 h 5721154"/>
              <a:gd name="connsiteX107" fmla="*/ 878181 w 6003483"/>
              <a:gd name="connsiteY107" fmla="*/ 3728709 h 5721154"/>
              <a:gd name="connsiteX108" fmla="*/ 879125 w 6003483"/>
              <a:gd name="connsiteY108" fmla="*/ 3727294 h 5721154"/>
              <a:gd name="connsiteX109" fmla="*/ 912145 w 6003483"/>
              <a:gd name="connsiteY109" fmla="*/ 3679756 h 5721154"/>
              <a:gd name="connsiteX110" fmla="*/ 473262 w 6003483"/>
              <a:gd name="connsiteY110" fmla="*/ 3230623 h 5721154"/>
              <a:gd name="connsiteX111" fmla="*/ 368415 w 6003483"/>
              <a:gd name="connsiteY111" fmla="*/ 3525914 h 5721154"/>
              <a:gd name="connsiteX112" fmla="*/ 346765 w 6003483"/>
              <a:gd name="connsiteY112" fmla="*/ 3592946 h 5721154"/>
              <a:gd name="connsiteX113" fmla="*/ 391040 w 6003483"/>
              <a:gd name="connsiteY113" fmla="*/ 3521303 h 5721154"/>
              <a:gd name="connsiteX114" fmla="*/ 4286083 w 6003483"/>
              <a:gd name="connsiteY114" fmla="*/ 3497842 h 5721154"/>
              <a:gd name="connsiteX115" fmla="*/ 4170319 w 6003483"/>
              <a:gd name="connsiteY115" fmla="*/ 3591404 h 5721154"/>
              <a:gd name="connsiteX116" fmla="*/ 4070422 w 6003483"/>
              <a:gd name="connsiteY116" fmla="*/ 3692782 h 5721154"/>
              <a:gd name="connsiteX117" fmla="*/ 4065380 w 6003483"/>
              <a:gd name="connsiteY117" fmla="*/ 3697127 h 5721154"/>
              <a:gd name="connsiteX118" fmla="*/ 4065380 w 6003483"/>
              <a:gd name="connsiteY118" fmla="*/ 3697899 h 5721154"/>
              <a:gd name="connsiteX119" fmla="*/ 4070422 w 6003483"/>
              <a:gd name="connsiteY119" fmla="*/ 3692782 h 5721154"/>
              <a:gd name="connsiteX120" fmla="*/ 4150246 w 6003483"/>
              <a:gd name="connsiteY120" fmla="*/ 3624004 h 5721154"/>
              <a:gd name="connsiteX121" fmla="*/ 4236598 w 6003483"/>
              <a:gd name="connsiteY121" fmla="*/ 3551653 h 5721154"/>
              <a:gd name="connsiteX122" fmla="*/ 584689 w 6003483"/>
              <a:gd name="connsiteY122" fmla="*/ 3040350 h 5721154"/>
              <a:gd name="connsiteX123" fmla="*/ 517911 w 6003483"/>
              <a:gd name="connsiteY123" fmla="*/ 3126751 h 5721154"/>
              <a:gd name="connsiteX124" fmla="*/ 440807 w 6003483"/>
              <a:gd name="connsiteY124" fmla="*/ 3385378 h 5721154"/>
              <a:gd name="connsiteX125" fmla="*/ 413962 w 6003483"/>
              <a:gd name="connsiteY125" fmla="*/ 3483770 h 5721154"/>
              <a:gd name="connsiteX126" fmla="*/ 443409 w 6003483"/>
              <a:gd name="connsiteY126" fmla="*/ 3409569 h 5721154"/>
              <a:gd name="connsiteX127" fmla="*/ 500070 w 6003483"/>
              <a:gd name="connsiteY127" fmla="*/ 3269245 h 5721154"/>
              <a:gd name="connsiteX128" fmla="*/ 522513 w 6003483"/>
              <a:gd name="connsiteY128" fmla="*/ 3216551 h 5721154"/>
              <a:gd name="connsiteX129" fmla="*/ 524479 w 6003483"/>
              <a:gd name="connsiteY129" fmla="*/ 3210540 h 5721154"/>
              <a:gd name="connsiteX130" fmla="*/ 553084 w 6003483"/>
              <a:gd name="connsiteY130" fmla="*/ 3131023 h 5721154"/>
              <a:gd name="connsiteX131" fmla="*/ 548317 w 6003483"/>
              <a:gd name="connsiteY131" fmla="*/ 3131495 h 5721154"/>
              <a:gd name="connsiteX132" fmla="*/ 562173 w 6003483"/>
              <a:gd name="connsiteY132" fmla="*/ 3075881 h 5721154"/>
              <a:gd name="connsiteX133" fmla="*/ 414375 w 6003483"/>
              <a:gd name="connsiteY133" fmla="*/ 2732923 h 5721154"/>
              <a:gd name="connsiteX134" fmla="*/ 396313 w 6003483"/>
              <a:gd name="connsiteY134" fmla="*/ 2768970 h 5721154"/>
              <a:gd name="connsiteX135" fmla="*/ 304023 w 6003483"/>
              <a:gd name="connsiteY135" fmla="*/ 3000697 h 5721154"/>
              <a:gd name="connsiteX136" fmla="*/ 269879 w 6003483"/>
              <a:gd name="connsiteY136" fmla="*/ 3116561 h 5721154"/>
              <a:gd name="connsiteX137" fmla="*/ 240187 w 6003483"/>
              <a:gd name="connsiteY137" fmla="*/ 3231911 h 5721154"/>
              <a:gd name="connsiteX138" fmla="*/ 213466 w 6003483"/>
              <a:gd name="connsiteY138" fmla="*/ 3347516 h 5721154"/>
              <a:gd name="connsiteX139" fmla="*/ 188723 w 6003483"/>
              <a:gd name="connsiteY139" fmla="*/ 3463638 h 5721154"/>
              <a:gd name="connsiteX140" fmla="*/ 162990 w 6003483"/>
              <a:gd name="connsiteY140" fmla="*/ 3580564 h 5721154"/>
              <a:gd name="connsiteX141" fmla="*/ 159421 w 6003483"/>
              <a:gd name="connsiteY141" fmla="*/ 3595713 h 5721154"/>
              <a:gd name="connsiteX142" fmla="*/ 232192 w 6003483"/>
              <a:gd name="connsiteY142" fmla="*/ 3399641 h 5721154"/>
              <a:gd name="connsiteX143" fmla="*/ 253798 w 6003483"/>
              <a:gd name="connsiteY143" fmla="*/ 3349859 h 5721154"/>
              <a:gd name="connsiteX144" fmla="*/ 277877 w 6003483"/>
              <a:gd name="connsiteY144" fmla="*/ 3269467 h 5721154"/>
              <a:gd name="connsiteX145" fmla="*/ 354992 w 6003483"/>
              <a:gd name="connsiteY145" fmla="*/ 3050648 h 5721154"/>
              <a:gd name="connsiteX146" fmla="*/ 414375 w 6003483"/>
              <a:gd name="connsiteY146" fmla="*/ 2732923 h 5721154"/>
              <a:gd name="connsiteX147" fmla="*/ 5513164 w 6003483"/>
              <a:gd name="connsiteY147" fmla="*/ 2783212 h 5721154"/>
              <a:gd name="connsiteX148" fmla="*/ 5443294 w 6003483"/>
              <a:gd name="connsiteY148" fmla="*/ 2808050 h 5721154"/>
              <a:gd name="connsiteX149" fmla="*/ 5313887 w 6003483"/>
              <a:gd name="connsiteY149" fmla="*/ 2842310 h 5721154"/>
              <a:gd name="connsiteX150" fmla="*/ 5187947 w 6003483"/>
              <a:gd name="connsiteY150" fmla="*/ 2892259 h 5721154"/>
              <a:gd name="connsiteX151" fmla="*/ 5196112 w 6003483"/>
              <a:gd name="connsiteY151" fmla="*/ 2893804 h 5721154"/>
              <a:gd name="connsiteX152" fmla="*/ 5161721 w 6003483"/>
              <a:gd name="connsiteY152" fmla="*/ 2904103 h 5721154"/>
              <a:gd name="connsiteX153" fmla="*/ 5158256 w 6003483"/>
              <a:gd name="connsiteY153" fmla="*/ 2905649 h 5721154"/>
              <a:gd name="connsiteX154" fmla="*/ 5189679 w 6003483"/>
              <a:gd name="connsiteY154" fmla="*/ 2908738 h 5721154"/>
              <a:gd name="connsiteX155" fmla="*/ 5208236 w 6003483"/>
              <a:gd name="connsiteY155" fmla="*/ 2904876 h 5721154"/>
              <a:gd name="connsiteX156" fmla="*/ 5352577 w 6003483"/>
              <a:gd name="connsiteY156" fmla="*/ 2856664 h 5721154"/>
              <a:gd name="connsiteX157" fmla="*/ 5466066 w 6003483"/>
              <a:gd name="connsiteY157" fmla="*/ 2830230 h 5721154"/>
              <a:gd name="connsiteX158" fmla="*/ 5487216 w 6003483"/>
              <a:gd name="connsiteY158" fmla="*/ 2806725 h 5721154"/>
              <a:gd name="connsiteX159" fmla="*/ 5214499 w 6003483"/>
              <a:gd name="connsiteY159" fmla="*/ 2723887 h 5721154"/>
              <a:gd name="connsiteX160" fmla="*/ 5201678 w 6003483"/>
              <a:gd name="connsiteY160" fmla="*/ 2723365 h 5721154"/>
              <a:gd name="connsiteX161" fmla="*/ 5201308 w 6003483"/>
              <a:gd name="connsiteY161" fmla="*/ 2723614 h 5721154"/>
              <a:gd name="connsiteX162" fmla="*/ 5186463 w 6003483"/>
              <a:gd name="connsiteY162" fmla="*/ 2733912 h 5721154"/>
              <a:gd name="connsiteX163" fmla="*/ 5730682 w 6003483"/>
              <a:gd name="connsiteY163" fmla="*/ 2605388 h 5721154"/>
              <a:gd name="connsiteX164" fmla="*/ 5727283 w 6003483"/>
              <a:gd name="connsiteY164" fmla="*/ 2611861 h 5721154"/>
              <a:gd name="connsiteX165" fmla="*/ 5720900 w 6003483"/>
              <a:gd name="connsiteY165" fmla="*/ 2612642 h 5721154"/>
              <a:gd name="connsiteX166" fmla="*/ 5727955 w 6003483"/>
              <a:gd name="connsiteY166" fmla="*/ 2605442 h 5721154"/>
              <a:gd name="connsiteX167" fmla="*/ 5742667 w 6003483"/>
              <a:gd name="connsiteY167" fmla="*/ 2605145 h 5721154"/>
              <a:gd name="connsiteX168" fmla="*/ 5741932 w 6003483"/>
              <a:gd name="connsiteY168" fmla="*/ 2610068 h 5721154"/>
              <a:gd name="connsiteX169" fmla="*/ 5735349 w 6003483"/>
              <a:gd name="connsiteY169" fmla="*/ 2610874 h 5721154"/>
              <a:gd name="connsiteX170" fmla="*/ 5735719 w 6003483"/>
              <a:gd name="connsiteY170" fmla="*/ 2610599 h 5721154"/>
              <a:gd name="connsiteX171" fmla="*/ 5740835 w 6003483"/>
              <a:gd name="connsiteY171" fmla="*/ 2605183 h 5721154"/>
              <a:gd name="connsiteX172" fmla="*/ 5763458 w 6003483"/>
              <a:gd name="connsiteY172" fmla="*/ 2578913 h 5721154"/>
              <a:gd name="connsiteX173" fmla="*/ 5776323 w 6003483"/>
              <a:gd name="connsiteY173" fmla="*/ 2610068 h 5721154"/>
              <a:gd name="connsiteX174" fmla="*/ 5766674 w 6003483"/>
              <a:gd name="connsiteY174" fmla="*/ 2604661 h 5721154"/>
              <a:gd name="connsiteX175" fmla="*/ 5742667 w 6003483"/>
              <a:gd name="connsiteY175" fmla="*/ 2605145 h 5721154"/>
              <a:gd name="connsiteX176" fmla="*/ 5743005 w 6003483"/>
              <a:gd name="connsiteY176" fmla="*/ 2602885 h 5721154"/>
              <a:gd name="connsiteX177" fmla="*/ 5763458 w 6003483"/>
              <a:gd name="connsiteY177" fmla="*/ 2581230 h 5721154"/>
              <a:gd name="connsiteX178" fmla="*/ 5775318 w 6003483"/>
              <a:gd name="connsiteY178" fmla="*/ 2562096 h 5721154"/>
              <a:gd name="connsiteX179" fmla="*/ 5757303 w 6003483"/>
              <a:gd name="connsiteY179" fmla="*/ 2575276 h 5721154"/>
              <a:gd name="connsiteX180" fmla="*/ 5744526 w 6003483"/>
              <a:gd name="connsiteY180" fmla="*/ 2592708 h 5721154"/>
              <a:gd name="connsiteX181" fmla="*/ 5743005 w 6003483"/>
              <a:gd name="connsiteY181" fmla="*/ 2602885 h 5721154"/>
              <a:gd name="connsiteX182" fmla="*/ 5740835 w 6003483"/>
              <a:gd name="connsiteY182" fmla="*/ 2605183 h 5721154"/>
              <a:gd name="connsiteX183" fmla="*/ 5730682 w 6003483"/>
              <a:gd name="connsiteY183" fmla="*/ 2605388 h 5721154"/>
              <a:gd name="connsiteX184" fmla="*/ 5733766 w 6003483"/>
              <a:gd name="connsiteY184" fmla="*/ 2599511 h 5721154"/>
              <a:gd name="connsiteX185" fmla="*/ 5727955 w 6003483"/>
              <a:gd name="connsiteY185" fmla="*/ 2605442 h 5721154"/>
              <a:gd name="connsiteX186" fmla="*/ 5626384 w 6003483"/>
              <a:gd name="connsiteY186" fmla="*/ 2607493 h 5721154"/>
              <a:gd name="connsiteX187" fmla="*/ 5612528 w 6003483"/>
              <a:gd name="connsiteY187" fmla="*/ 2599254 h 5721154"/>
              <a:gd name="connsiteX188" fmla="*/ 5634301 w 6003483"/>
              <a:gd name="connsiteY188" fmla="*/ 2585350 h 5721154"/>
              <a:gd name="connsiteX189" fmla="*/ 5723128 w 6003483"/>
              <a:gd name="connsiteY189" fmla="*/ 2570416 h 5721154"/>
              <a:gd name="connsiteX190" fmla="*/ 5835953 w 6003483"/>
              <a:gd name="connsiteY190" fmla="*/ 2521239 h 5721154"/>
              <a:gd name="connsiteX191" fmla="*/ 5855995 w 6003483"/>
              <a:gd name="connsiteY191" fmla="*/ 2524071 h 5721154"/>
              <a:gd name="connsiteX192" fmla="*/ 5851788 w 6003483"/>
              <a:gd name="connsiteY192" fmla="*/ 2529993 h 5721154"/>
              <a:gd name="connsiteX193" fmla="*/ 5819128 w 6003483"/>
              <a:gd name="connsiteY193" fmla="*/ 2532825 h 5721154"/>
              <a:gd name="connsiteX194" fmla="*/ 5835953 w 6003483"/>
              <a:gd name="connsiteY194" fmla="*/ 2521239 h 5721154"/>
              <a:gd name="connsiteX195" fmla="*/ 5786221 w 6003483"/>
              <a:gd name="connsiteY195" fmla="*/ 2488281 h 5721154"/>
              <a:gd name="connsiteX196" fmla="*/ 5785974 w 6003483"/>
              <a:gd name="connsiteY196" fmla="*/ 2505532 h 5721154"/>
              <a:gd name="connsiteX197" fmla="*/ 5791170 w 6003483"/>
              <a:gd name="connsiteY197" fmla="*/ 2490083 h 5721154"/>
              <a:gd name="connsiteX198" fmla="*/ 5789376 w 6003483"/>
              <a:gd name="connsiteY198" fmla="*/ 2457996 h 5721154"/>
              <a:gd name="connsiteX199" fmla="*/ 5786469 w 6003483"/>
              <a:gd name="connsiteY199" fmla="*/ 2462533 h 5721154"/>
              <a:gd name="connsiteX200" fmla="*/ 5794139 w 6003483"/>
              <a:gd name="connsiteY200" fmla="*/ 2462533 h 5721154"/>
              <a:gd name="connsiteX201" fmla="*/ 5794139 w 6003483"/>
              <a:gd name="connsiteY201" fmla="*/ 2461762 h 5721154"/>
              <a:gd name="connsiteX202" fmla="*/ 5789376 w 6003483"/>
              <a:gd name="connsiteY202" fmla="*/ 2457996 h 5721154"/>
              <a:gd name="connsiteX203" fmla="*/ 5554963 w 6003483"/>
              <a:gd name="connsiteY203" fmla="*/ 2177951 h 5721154"/>
              <a:gd name="connsiteX204" fmla="*/ 5554558 w 6003483"/>
              <a:gd name="connsiteY204" fmla="*/ 2178350 h 5721154"/>
              <a:gd name="connsiteX205" fmla="*/ 5553641 w 6003483"/>
              <a:gd name="connsiteY205" fmla="*/ 2188065 h 5721154"/>
              <a:gd name="connsiteX206" fmla="*/ 5650224 w 6003483"/>
              <a:gd name="connsiteY206" fmla="*/ 2155499 h 5721154"/>
              <a:gd name="connsiteX207" fmla="*/ 5651374 w 6003483"/>
              <a:gd name="connsiteY207" fmla="*/ 2161803 h 5721154"/>
              <a:gd name="connsiteX208" fmla="*/ 5649337 w 6003483"/>
              <a:gd name="connsiteY208" fmla="*/ 2189369 h 5721154"/>
              <a:gd name="connsiteX209" fmla="*/ 5655333 w 6003483"/>
              <a:gd name="connsiteY209" fmla="*/ 2186263 h 5721154"/>
              <a:gd name="connsiteX210" fmla="*/ 5658221 w 6003483"/>
              <a:gd name="connsiteY210" fmla="*/ 2159108 h 5721154"/>
              <a:gd name="connsiteX211" fmla="*/ 5559899 w 6003483"/>
              <a:gd name="connsiteY211" fmla="*/ 2140200 h 5721154"/>
              <a:gd name="connsiteX212" fmla="*/ 5558134 w 6003483"/>
              <a:gd name="connsiteY212" fmla="*/ 2140450 h 5721154"/>
              <a:gd name="connsiteX213" fmla="*/ 5556659 w 6003483"/>
              <a:gd name="connsiteY213" fmla="*/ 2156078 h 5721154"/>
              <a:gd name="connsiteX214" fmla="*/ 5557839 w 6003483"/>
              <a:gd name="connsiteY214" fmla="*/ 2155954 h 5721154"/>
              <a:gd name="connsiteX215" fmla="*/ 5560766 w 6003483"/>
              <a:gd name="connsiteY215" fmla="*/ 2133565 h 5721154"/>
              <a:gd name="connsiteX216" fmla="*/ 5558731 w 6003483"/>
              <a:gd name="connsiteY216" fmla="*/ 2134129 h 5721154"/>
              <a:gd name="connsiteX217" fmla="*/ 5558474 w 6003483"/>
              <a:gd name="connsiteY217" fmla="*/ 2136845 h 5721154"/>
              <a:gd name="connsiteX218" fmla="*/ 5559938 w 6003483"/>
              <a:gd name="connsiteY218" fmla="*/ 2139893 h 5721154"/>
              <a:gd name="connsiteX219" fmla="*/ 5609064 w 6003483"/>
              <a:gd name="connsiteY219" fmla="*/ 2083789 h 5721154"/>
              <a:gd name="connsiteX220" fmla="*/ 5606343 w 6003483"/>
              <a:gd name="connsiteY220" fmla="*/ 2100781 h 5721154"/>
              <a:gd name="connsiteX221" fmla="*/ 5614508 w 6003483"/>
              <a:gd name="connsiteY221" fmla="*/ 2085848 h 5721154"/>
              <a:gd name="connsiteX222" fmla="*/ 5617137 w 6003483"/>
              <a:gd name="connsiteY222" fmla="*/ 2055627 h 5721154"/>
              <a:gd name="connsiteX223" fmla="*/ 5613271 w 6003483"/>
              <a:gd name="connsiteY223" fmla="*/ 2058042 h 5721154"/>
              <a:gd name="connsiteX224" fmla="*/ 5620060 w 6003483"/>
              <a:gd name="connsiteY224" fmla="*/ 2058041 h 5721154"/>
              <a:gd name="connsiteX225" fmla="*/ 5621931 w 6003483"/>
              <a:gd name="connsiteY225" fmla="*/ 2059586 h 5721154"/>
              <a:gd name="connsiteX226" fmla="*/ 5621931 w 6003483"/>
              <a:gd name="connsiteY226" fmla="*/ 2058042 h 5721154"/>
              <a:gd name="connsiteX227" fmla="*/ 5620060 w 6003483"/>
              <a:gd name="connsiteY227" fmla="*/ 2058041 h 5721154"/>
              <a:gd name="connsiteX228" fmla="*/ 5592007 w 6003483"/>
              <a:gd name="connsiteY228" fmla="*/ 1719324 h 5721154"/>
              <a:gd name="connsiteX229" fmla="*/ 5522137 w 6003483"/>
              <a:gd name="connsiteY229" fmla="*/ 1744162 h 5721154"/>
              <a:gd name="connsiteX230" fmla="*/ 5503594 w 6003483"/>
              <a:gd name="connsiteY230" fmla="*/ 1749071 h 5721154"/>
              <a:gd name="connsiteX231" fmla="*/ 5496094 w 6003483"/>
              <a:gd name="connsiteY231" fmla="*/ 1777712 h 5721154"/>
              <a:gd name="connsiteX232" fmla="*/ 5544909 w 6003483"/>
              <a:gd name="connsiteY232" fmla="*/ 1766342 h 5721154"/>
              <a:gd name="connsiteX233" fmla="*/ 5566058 w 6003483"/>
              <a:gd name="connsiteY233" fmla="*/ 1742837 h 5721154"/>
              <a:gd name="connsiteX234" fmla="*/ 5809525 w 6003483"/>
              <a:gd name="connsiteY234" fmla="*/ 1541500 h 5721154"/>
              <a:gd name="connsiteX235" fmla="*/ 5806126 w 6003483"/>
              <a:gd name="connsiteY235" fmla="*/ 1547973 h 5721154"/>
              <a:gd name="connsiteX236" fmla="*/ 5799742 w 6003483"/>
              <a:gd name="connsiteY236" fmla="*/ 1548754 h 5721154"/>
              <a:gd name="connsiteX237" fmla="*/ 5806798 w 6003483"/>
              <a:gd name="connsiteY237" fmla="*/ 1541554 h 5721154"/>
              <a:gd name="connsiteX238" fmla="*/ 5821509 w 6003483"/>
              <a:gd name="connsiteY238" fmla="*/ 1541257 h 5721154"/>
              <a:gd name="connsiteX239" fmla="*/ 5820775 w 6003483"/>
              <a:gd name="connsiteY239" fmla="*/ 1546180 h 5721154"/>
              <a:gd name="connsiteX240" fmla="*/ 5814192 w 6003483"/>
              <a:gd name="connsiteY240" fmla="*/ 1546986 h 5721154"/>
              <a:gd name="connsiteX241" fmla="*/ 5814562 w 6003483"/>
              <a:gd name="connsiteY241" fmla="*/ 1546711 h 5721154"/>
              <a:gd name="connsiteX242" fmla="*/ 5819678 w 6003483"/>
              <a:gd name="connsiteY242" fmla="*/ 1541295 h 5721154"/>
              <a:gd name="connsiteX243" fmla="*/ 5842301 w 6003483"/>
              <a:gd name="connsiteY243" fmla="*/ 1515025 h 5721154"/>
              <a:gd name="connsiteX244" fmla="*/ 5855165 w 6003483"/>
              <a:gd name="connsiteY244" fmla="*/ 1546180 h 5721154"/>
              <a:gd name="connsiteX245" fmla="*/ 5845516 w 6003483"/>
              <a:gd name="connsiteY245" fmla="*/ 1540773 h 5721154"/>
              <a:gd name="connsiteX246" fmla="*/ 5821509 w 6003483"/>
              <a:gd name="connsiteY246" fmla="*/ 1541257 h 5721154"/>
              <a:gd name="connsiteX247" fmla="*/ 5821848 w 6003483"/>
              <a:gd name="connsiteY247" fmla="*/ 1538997 h 5721154"/>
              <a:gd name="connsiteX248" fmla="*/ 5842301 w 6003483"/>
              <a:gd name="connsiteY248" fmla="*/ 1517342 h 5721154"/>
              <a:gd name="connsiteX249" fmla="*/ 5854160 w 6003483"/>
              <a:gd name="connsiteY249" fmla="*/ 1498208 h 5721154"/>
              <a:gd name="connsiteX250" fmla="*/ 5836146 w 6003483"/>
              <a:gd name="connsiteY250" fmla="*/ 1511388 h 5721154"/>
              <a:gd name="connsiteX251" fmla="*/ 5823369 w 6003483"/>
              <a:gd name="connsiteY251" fmla="*/ 1528820 h 5721154"/>
              <a:gd name="connsiteX252" fmla="*/ 5821848 w 6003483"/>
              <a:gd name="connsiteY252" fmla="*/ 1538997 h 5721154"/>
              <a:gd name="connsiteX253" fmla="*/ 5819678 w 6003483"/>
              <a:gd name="connsiteY253" fmla="*/ 1541295 h 5721154"/>
              <a:gd name="connsiteX254" fmla="*/ 5809525 w 6003483"/>
              <a:gd name="connsiteY254" fmla="*/ 1541500 h 5721154"/>
              <a:gd name="connsiteX255" fmla="*/ 5812609 w 6003483"/>
              <a:gd name="connsiteY255" fmla="*/ 1535623 h 5721154"/>
              <a:gd name="connsiteX256" fmla="*/ 5806798 w 6003483"/>
              <a:gd name="connsiteY256" fmla="*/ 1541554 h 5721154"/>
              <a:gd name="connsiteX257" fmla="*/ 5705227 w 6003483"/>
              <a:gd name="connsiteY257" fmla="*/ 1543605 h 5721154"/>
              <a:gd name="connsiteX258" fmla="*/ 5691371 w 6003483"/>
              <a:gd name="connsiteY258" fmla="*/ 1535366 h 5721154"/>
              <a:gd name="connsiteX259" fmla="*/ 5713143 w 6003483"/>
              <a:gd name="connsiteY259" fmla="*/ 1521462 h 5721154"/>
              <a:gd name="connsiteX260" fmla="*/ 5801970 w 6003483"/>
              <a:gd name="connsiteY260" fmla="*/ 1506528 h 5721154"/>
              <a:gd name="connsiteX261" fmla="*/ 5914795 w 6003483"/>
              <a:gd name="connsiteY261" fmla="*/ 1457351 h 5721154"/>
              <a:gd name="connsiteX262" fmla="*/ 5934838 w 6003483"/>
              <a:gd name="connsiteY262" fmla="*/ 1460183 h 5721154"/>
              <a:gd name="connsiteX263" fmla="*/ 5930631 w 6003483"/>
              <a:gd name="connsiteY263" fmla="*/ 1466105 h 5721154"/>
              <a:gd name="connsiteX264" fmla="*/ 5897970 w 6003483"/>
              <a:gd name="connsiteY264" fmla="*/ 1468937 h 5721154"/>
              <a:gd name="connsiteX265" fmla="*/ 5914795 w 6003483"/>
              <a:gd name="connsiteY265" fmla="*/ 1457351 h 5721154"/>
              <a:gd name="connsiteX266" fmla="*/ 5865064 w 6003483"/>
              <a:gd name="connsiteY266" fmla="*/ 1424393 h 5721154"/>
              <a:gd name="connsiteX267" fmla="*/ 5864817 w 6003483"/>
              <a:gd name="connsiteY267" fmla="*/ 1441644 h 5721154"/>
              <a:gd name="connsiteX268" fmla="*/ 5870013 w 6003483"/>
              <a:gd name="connsiteY268" fmla="*/ 1426195 h 5721154"/>
              <a:gd name="connsiteX269" fmla="*/ 5868219 w 6003483"/>
              <a:gd name="connsiteY269" fmla="*/ 1394108 h 5721154"/>
              <a:gd name="connsiteX270" fmla="*/ 5865311 w 6003483"/>
              <a:gd name="connsiteY270" fmla="*/ 1398645 h 5721154"/>
              <a:gd name="connsiteX271" fmla="*/ 5872982 w 6003483"/>
              <a:gd name="connsiteY271" fmla="*/ 1398645 h 5721154"/>
              <a:gd name="connsiteX272" fmla="*/ 5872982 w 6003483"/>
              <a:gd name="connsiteY272" fmla="*/ 1397874 h 5721154"/>
              <a:gd name="connsiteX273" fmla="*/ 5868219 w 6003483"/>
              <a:gd name="connsiteY273" fmla="*/ 1394108 h 5721154"/>
              <a:gd name="connsiteX274" fmla="*/ 5633805 w 6003483"/>
              <a:gd name="connsiteY274" fmla="*/ 1114063 h 5721154"/>
              <a:gd name="connsiteX275" fmla="*/ 5633401 w 6003483"/>
              <a:gd name="connsiteY275" fmla="*/ 1114462 h 5721154"/>
              <a:gd name="connsiteX276" fmla="*/ 5632483 w 6003483"/>
              <a:gd name="connsiteY276" fmla="*/ 1124177 h 5721154"/>
              <a:gd name="connsiteX277" fmla="*/ 5729066 w 6003483"/>
              <a:gd name="connsiteY277" fmla="*/ 1091611 h 5721154"/>
              <a:gd name="connsiteX278" fmla="*/ 5730217 w 6003483"/>
              <a:gd name="connsiteY278" fmla="*/ 1097915 h 5721154"/>
              <a:gd name="connsiteX279" fmla="*/ 5728180 w 6003483"/>
              <a:gd name="connsiteY279" fmla="*/ 1125481 h 5721154"/>
              <a:gd name="connsiteX280" fmla="*/ 5734176 w 6003483"/>
              <a:gd name="connsiteY280" fmla="*/ 1122375 h 5721154"/>
              <a:gd name="connsiteX281" fmla="*/ 5737064 w 6003483"/>
              <a:gd name="connsiteY281" fmla="*/ 1095220 h 5721154"/>
              <a:gd name="connsiteX282" fmla="*/ 5638741 w 6003483"/>
              <a:gd name="connsiteY282" fmla="*/ 1076312 h 5721154"/>
              <a:gd name="connsiteX283" fmla="*/ 5636976 w 6003483"/>
              <a:gd name="connsiteY283" fmla="*/ 1076562 h 5721154"/>
              <a:gd name="connsiteX284" fmla="*/ 5635501 w 6003483"/>
              <a:gd name="connsiteY284" fmla="*/ 1092190 h 5721154"/>
              <a:gd name="connsiteX285" fmla="*/ 5636682 w 6003483"/>
              <a:gd name="connsiteY285" fmla="*/ 1092066 h 5721154"/>
              <a:gd name="connsiteX286" fmla="*/ 5639609 w 6003483"/>
              <a:gd name="connsiteY286" fmla="*/ 1069677 h 5721154"/>
              <a:gd name="connsiteX287" fmla="*/ 5637574 w 6003483"/>
              <a:gd name="connsiteY287" fmla="*/ 1070241 h 5721154"/>
              <a:gd name="connsiteX288" fmla="*/ 5637317 w 6003483"/>
              <a:gd name="connsiteY288" fmla="*/ 1072957 h 5721154"/>
              <a:gd name="connsiteX289" fmla="*/ 5638781 w 6003483"/>
              <a:gd name="connsiteY289" fmla="*/ 1076005 h 5721154"/>
              <a:gd name="connsiteX290" fmla="*/ 5687907 w 6003483"/>
              <a:gd name="connsiteY290" fmla="*/ 1019901 h 5721154"/>
              <a:gd name="connsiteX291" fmla="*/ 5685186 w 6003483"/>
              <a:gd name="connsiteY291" fmla="*/ 1036893 h 5721154"/>
              <a:gd name="connsiteX292" fmla="*/ 5693351 w 6003483"/>
              <a:gd name="connsiteY292" fmla="*/ 1021960 h 5721154"/>
              <a:gd name="connsiteX293" fmla="*/ 5695980 w 6003483"/>
              <a:gd name="connsiteY293" fmla="*/ 991739 h 5721154"/>
              <a:gd name="connsiteX294" fmla="*/ 5692114 w 6003483"/>
              <a:gd name="connsiteY294" fmla="*/ 994154 h 5721154"/>
              <a:gd name="connsiteX295" fmla="*/ 5698903 w 6003483"/>
              <a:gd name="connsiteY295" fmla="*/ 994153 h 5721154"/>
              <a:gd name="connsiteX296" fmla="*/ 5700774 w 6003483"/>
              <a:gd name="connsiteY296" fmla="*/ 995698 h 5721154"/>
              <a:gd name="connsiteX297" fmla="*/ 5700773 w 6003483"/>
              <a:gd name="connsiteY297" fmla="*/ 994154 h 5721154"/>
              <a:gd name="connsiteX298" fmla="*/ 5698903 w 6003483"/>
              <a:gd name="connsiteY298" fmla="*/ 994153 h 5721154"/>
              <a:gd name="connsiteX299" fmla="*/ 5484028 w 6003483"/>
              <a:gd name="connsiteY299" fmla="*/ 631370 h 5721154"/>
              <a:gd name="connsiteX300" fmla="*/ 5466462 w 6003483"/>
              <a:gd name="connsiteY300" fmla="*/ 703464 h 5721154"/>
              <a:gd name="connsiteX301" fmla="*/ 5487493 w 6003483"/>
              <a:gd name="connsiteY301" fmla="*/ 633173 h 5721154"/>
              <a:gd name="connsiteX302" fmla="*/ 5109547 w 6003483"/>
              <a:gd name="connsiteY302" fmla="*/ 434395 h 5721154"/>
              <a:gd name="connsiteX303" fmla="*/ 5098185 w 6003483"/>
              <a:gd name="connsiteY303" fmla="*/ 481020 h 5721154"/>
              <a:gd name="connsiteX304" fmla="*/ 5099657 w 6003483"/>
              <a:gd name="connsiteY304" fmla="*/ 480826 h 5721154"/>
              <a:gd name="connsiteX305" fmla="*/ 5113011 w 6003483"/>
              <a:gd name="connsiteY305" fmla="*/ 436198 h 5721154"/>
              <a:gd name="connsiteX306" fmla="*/ 2736706 w 6003483"/>
              <a:gd name="connsiteY306" fmla="*/ 206 h 5721154"/>
              <a:gd name="connsiteX307" fmla="*/ 2830729 w 6003483"/>
              <a:gd name="connsiteY307" fmla="*/ 34070 h 5721154"/>
              <a:gd name="connsiteX308" fmla="*/ 2772582 w 6003483"/>
              <a:gd name="connsiteY308" fmla="*/ 165382 h 5721154"/>
              <a:gd name="connsiteX309" fmla="*/ 2811924 w 6003483"/>
              <a:gd name="connsiteY309" fmla="*/ 151479 h 5721154"/>
              <a:gd name="connsiteX310" fmla="*/ 2876997 w 6003483"/>
              <a:gd name="connsiteY310" fmla="*/ 137061 h 5721154"/>
              <a:gd name="connsiteX311" fmla="*/ 2963100 w 6003483"/>
              <a:gd name="connsiteY311" fmla="*/ 125732 h 5721154"/>
              <a:gd name="connsiteX312" fmla="*/ 3031885 w 6003483"/>
              <a:gd name="connsiteY312" fmla="*/ 134485 h 5721154"/>
              <a:gd name="connsiteX313" fmla="*/ 3083349 w 6003483"/>
              <a:gd name="connsiteY313" fmla="*/ 147874 h 5721154"/>
              <a:gd name="connsiteX314" fmla="*/ 3205330 w 6003483"/>
              <a:gd name="connsiteY314" fmla="*/ 190614 h 5721154"/>
              <a:gd name="connsiteX315" fmla="*/ 3317413 w 6003483"/>
              <a:gd name="connsiteY315" fmla="*/ 242110 h 5721154"/>
              <a:gd name="connsiteX316" fmla="*/ 3311475 w 6003483"/>
              <a:gd name="connsiteY316" fmla="*/ 264768 h 5721154"/>
              <a:gd name="connsiteX317" fmla="*/ 3323599 w 6003483"/>
              <a:gd name="connsiteY317" fmla="*/ 268114 h 5721154"/>
              <a:gd name="connsiteX318" fmla="*/ 3330421 w 6003483"/>
              <a:gd name="connsiteY318" fmla="*/ 270066 h 5721154"/>
              <a:gd name="connsiteX319" fmla="*/ 3348624 w 6003483"/>
              <a:gd name="connsiteY319" fmla="*/ 264227 h 5721154"/>
              <a:gd name="connsiteX320" fmla="*/ 3478347 w 6003483"/>
              <a:gd name="connsiteY320" fmla="*/ 247908 h 5721154"/>
              <a:gd name="connsiteX321" fmla="*/ 3572369 w 6003483"/>
              <a:gd name="connsiteY321" fmla="*/ 281772 h 5721154"/>
              <a:gd name="connsiteX322" fmla="*/ 3514223 w 6003483"/>
              <a:gd name="connsiteY322" fmla="*/ 413084 h 5721154"/>
              <a:gd name="connsiteX323" fmla="*/ 3553565 w 6003483"/>
              <a:gd name="connsiteY323" fmla="*/ 399181 h 5721154"/>
              <a:gd name="connsiteX324" fmla="*/ 3618638 w 6003483"/>
              <a:gd name="connsiteY324" fmla="*/ 384763 h 5721154"/>
              <a:gd name="connsiteX325" fmla="*/ 3704740 w 6003483"/>
              <a:gd name="connsiteY325" fmla="*/ 373433 h 5721154"/>
              <a:gd name="connsiteX326" fmla="*/ 3773524 w 6003483"/>
              <a:gd name="connsiteY326" fmla="*/ 382187 h 5721154"/>
              <a:gd name="connsiteX327" fmla="*/ 3824990 w 6003483"/>
              <a:gd name="connsiteY327" fmla="*/ 395576 h 5721154"/>
              <a:gd name="connsiteX328" fmla="*/ 3883568 w 6003483"/>
              <a:gd name="connsiteY328" fmla="*/ 417815 h 5721154"/>
              <a:gd name="connsiteX329" fmla="*/ 3894281 w 6003483"/>
              <a:gd name="connsiteY329" fmla="*/ 421279 h 5721154"/>
              <a:gd name="connsiteX330" fmla="*/ 3946039 w 6003483"/>
              <a:gd name="connsiteY330" fmla="*/ 388561 h 5721154"/>
              <a:gd name="connsiteX331" fmla="*/ 4261869 w 6003483"/>
              <a:gd name="connsiteY331" fmla="*/ 226870 h 5721154"/>
              <a:gd name="connsiteX332" fmla="*/ 4540469 w 6003483"/>
              <a:gd name="connsiteY332" fmla="*/ 152841 h 5721154"/>
              <a:gd name="connsiteX333" fmla="*/ 4634491 w 6003483"/>
              <a:gd name="connsiteY333" fmla="*/ 186704 h 5721154"/>
              <a:gd name="connsiteX334" fmla="*/ 4576345 w 6003483"/>
              <a:gd name="connsiteY334" fmla="*/ 318016 h 5721154"/>
              <a:gd name="connsiteX335" fmla="*/ 4615687 w 6003483"/>
              <a:gd name="connsiteY335" fmla="*/ 304114 h 5721154"/>
              <a:gd name="connsiteX336" fmla="*/ 4680760 w 6003483"/>
              <a:gd name="connsiteY336" fmla="*/ 289695 h 5721154"/>
              <a:gd name="connsiteX337" fmla="*/ 4766863 w 6003483"/>
              <a:gd name="connsiteY337" fmla="*/ 278366 h 5721154"/>
              <a:gd name="connsiteX338" fmla="*/ 4835648 w 6003483"/>
              <a:gd name="connsiteY338" fmla="*/ 287120 h 5721154"/>
              <a:gd name="connsiteX339" fmla="*/ 4887112 w 6003483"/>
              <a:gd name="connsiteY339" fmla="*/ 300508 h 5721154"/>
              <a:gd name="connsiteX340" fmla="*/ 5009093 w 6003483"/>
              <a:gd name="connsiteY340" fmla="*/ 343249 h 5721154"/>
              <a:gd name="connsiteX341" fmla="*/ 5121175 w 6003483"/>
              <a:gd name="connsiteY341" fmla="*/ 394744 h 5721154"/>
              <a:gd name="connsiteX342" fmla="*/ 5115238 w 6003483"/>
              <a:gd name="connsiteY342" fmla="*/ 417403 h 5721154"/>
              <a:gd name="connsiteX343" fmla="*/ 5127361 w 6003483"/>
              <a:gd name="connsiteY343" fmla="*/ 420749 h 5721154"/>
              <a:gd name="connsiteX344" fmla="*/ 5207033 w 6003483"/>
              <a:gd name="connsiteY344" fmla="*/ 459370 h 5721154"/>
              <a:gd name="connsiteX345" fmla="*/ 5208682 w 6003483"/>
              <a:gd name="connsiteY345" fmla="*/ 483911 h 5721154"/>
              <a:gd name="connsiteX346" fmla="*/ 5210128 w 6003483"/>
              <a:gd name="connsiteY346" fmla="*/ 484095 h 5721154"/>
              <a:gd name="connsiteX347" fmla="*/ 5261594 w 6003483"/>
              <a:gd name="connsiteY347" fmla="*/ 497483 h 5721154"/>
              <a:gd name="connsiteX348" fmla="*/ 5383575 w 6003483"/>
              <a:gd name="connsiteY348" fmla="*/ 540224 h 5721154"/>
              <a:gd name="connsiteX349" fmla="*/ 5495658 w 6003483"/>
              <a:gd name="connsiteY349" fmla="*/ 591719 h 5721154"/>
              <a:gd name="connsiteX350" fmla="*/ 5489720 w 6003483"/>
              <a:gd name="connsiteY350" fmla="*/ 614378 h 5721154"/>
              <a:gd name="connsiteX351" fmla="*/ 5501844 w 6003483"/>
              <a:gd name="connsiteY351" fmla="*/ 617724 h 5721154"/>
              <a:gd name="connsiteX352" fmla="*/ 5581515 w 6003483"/>
              <a:gd name="connsiteY352" fmla="*/ 656345 h 5721154"/>
              <a:gd name="connsiteX353" fmla="*/ 5583245 w 6003483"/>
              <a:gd name="connsiteY353" fmla="*/ 682094 h 5721154"/>
              <a:gd name="connsiteX354" fmla="*/ 5545144 w 6003483"/>
              <a:gd name="connsiteY354" fmla="*/ 773754 h 5721154"/>
              <a:gd name="connsiteX355" fmla="*/ 5542173 w 6003483"/>
              <a:gd name="connsiteY355" fmla="*/ 806453 h 5721154"/>
              <a:gd name="connsiteX356" fmla="*/ 5575576 w 6003483"/>
              <a:gd name="connsiteY356" fmla="*/ 883697 h 5721154"/>
              <a:gd name="connsiteX357" fmla="*/ 5575577 w 6003483"/>
              <a:gd name="connsiteY357" fmla="*/ 909444 h 5721154"/>
              <a:gd name="connsiteX358" fmla="*/ 5557267 w 6003483"/>
              <a:gd name="connsiteY358" fmla="*/ 917940 h 5721154"/>
              <a:gd name="connsiteX359" fmla="*/ 5557268 w 6003483"/>
              <a:gd name="connsiteY359" fmla="*/ 917940 h 5721154"/>
              <a:gd name="connsiteX360" fmla="*/ 5580277 w 6003483"/>
              <a:gd name="connsiteY360" fmla="*/ 928239 h 5721154"/>
              <a:gd name="connsiteX361" fmla="*/ 5602546 w 6003483"/>
              <a:gd name="connsiteY361" fmla="*/ 928239 h 5721154"/>
              <a:gd name="connsiteX362" fmla="*/ 5671329 w 6003483"/>
              <a:gd name="connsiteY362" fmla="*/ 922575 h 5721154"/>
              <a:gd name="connsiteX363" fmla="*/ 5718587 w 6003483"/>
              <a:gd name="connsiteY363" fmla="*/ 934934 h 5721154"/>
              <a:gd name="connsiteX364" fmla="*/ 5754217 w 6003483"/>
              <a:gd name="connsiteY364" fmla="*/ 993639 h 5721154"/>
              <a:gd name="connsiteX365" fmla="*/ 5749516 w 6003483"/>
              <a:gd name="connsiteY365" fmla="*/ 1000075 h 5721154"/>
              <a:gd name="connsiteX366" fmla="*/ 5782177 w 6003483"/>
              <a:gd name="connsiteY366" fmla="*/ 1002907 h 5721154"/>
              <a:gd name="connsiteX367" fmla="*/ 5794301 w 6003483"/>
              <a:gd name="connsiteY367" fmla="*/ 1008057 h 5721154"/>
              <a:gd name="connsiteX368" fmla="*/ 5801474 w 6003483"/>
              <a:gd name="connsiteY368" fmla="*/ 1021188 h 5721154"/>
              <a:gd name="connsiteX369" fmla="*/ 5803454 w 6003483"/>
              <a:gd name="connsiteY369" fmla="*/ 1028912 h 5721154"/>
              <a:gd name="connsiteX370" fmla="*/ 5792816 w 6003483"/>
              <a:gd name="connsiteY370" fmla="*/ 1046162 h 5721154"/>
              <a:gd name="connsiteX371" fmla="*/ 5786630 w 6003483"/>
              <a:gd name="connsiteY371" fmla="*/ 1053114 h 5721154"/>
              <a:gd name="connsiteX372" fmla="*/ 5765690 w 6003483"/>
              <a:gd name="connsiteY372" fmla="*/ 1062452 h 5721154"/>
              <a:gd name="connsiteX373" fmla="*/ 5771290 w 6003483"/>
              <a:gd name="connsiteY373" fmla="*/ 1065473 h 5721154"/>
              <a:gd name="connsiteX374" fmla="*/ 5761888 w 6003483"/>
              <a:gd name="connsiteY374" fmla="*/ 1063672 h 5721154"/>
              <a:gd name="connsiteX375" fmla="*/ 5762623 w 6003483"/>
              <a:gd name="connsiteY375" fmla="*/ 1062333 h 5721154"/>
              <a:gd name="connsiteX376" fmla="*/ 5727248 w 6003483"/>
              <a:gd name="connsiteY376" fmla="*/ 1042815 h 5721154"/>
              <a:gd name="connsiteX377" fmla="*/ 5722052 w 6003483"/>
              <a:gd name="connsiteY377" fmla="*/ 1053372 h 5721154"/>
              <a:gd name="connsiteX378" fmla="*/ 5712403 w 6003483"/>
              <a:gd name="connsiteY378" fmla="*/ 1042558 h 5721154"/>
              <a:gd name="connsiteX379" fmla="*/ 5718588 w 6003483"/>
              <a:gd name="connsiteY379" fmla="*/ 1052857 h 5721154"/>
              <a:gd name="connsiteX380" fmla="*/ 5701020 w 6003483"/>
              <a:gd name="connsiteY380" fmla="*/ 1049252 h 5721154"/>
              <a:gd name="connsiteX381" fmla="*/ 5721558 w 6003483"/>
              <a:gd name="connsiteY381" fmla="*/ 1055432 h 5721154"/>
              <a:gd name="connsiteX382" fmla="*/ 5705505 w 6003483"/>
              <a:gd name="connsiteY382" fmla="*/ 1057397 h 5721154"/>
              <a:gd name="connsiteX383" fmla="*/ 5719134 w 6003483"/>
              <a:gd name="connsiteY383" fmla="*/ 1067456 h 5721154"/>
              <a:gd name="connsiteX384" fmla="*/ 5722145 w 6003483"/>
              <a:gd name="connsiteY384" fmla="*/ 1059937 h 5721154"/>
              <a:gd name="connsiteX385" fmla="*/ 5739618 w 6003483"/>
              <a:gd name="connsiteY385" fmla="*/ 1058779 h 5721154"/>
              <a:gd name="connsiteX386" fmla="*/ 5761888 w 6003483"/>
              <a:gd name="connsiteY386" fmla="*/ 1063671 h 5721154"/>
              <a:gd name="connsiteX387" fmla="*/ 5756196 w 6003483"/>
              <a:gd name="connsiteY387" fmla="*/ 1068820 h 5721154"/>
              <a:gd name="connsiteX388" fmla="*/ 5720981 w 6003483"/>
              <a:gd name="connsiteY388" fmla="*/ 1068820 h 5721154"/>
              <a:gd name="connsiteX389" fmla="*/ 5725516 w 6003483"/>
              <a:gd name="connsiteY389" fmla="*/ 1072168 h 5721154"/>
              <a:gd name="connsiteX390" fmla="*/ 5726932 w 6003483"/>
              <a:gd name="connsiteY390" fmla="*/ 1079932 h 5721154"/>
              <a:gd name="connsiteX391" fmla="*/ 5735495 w 6003483"/>
              <a:gd name="connsiteY391" fmla="*/ 1079405 h 5721154"/>
              <a:gd name="connsiteX392" fmla="*/ 5787371 w 6003483"/>
              <a:gd name="connsiteY392" fmla="*/ 1108987 h 5721154"/>
              <a:gd name="connsiteX393" fmla="*/ 5795785 w 6003483"/>
              <a:gd name="connsiteY393" fmla="*/ 1153530 h 5721154"/>
              <a:gd name="connsiteX394" fmla="*/ 5748898 w 6003483"/>
              <a:gd name="connsiteY394" fmla="*/ 1195916 h 5721154"/>
              <a:gd name="connsiteX395" fmla="*/ 5714181 w 6003483"/>
              <a:gd name="connsiteY395" fmla="*/ 1210160 h 5721154"/>
              <a:gd name="connsiteX396" fmla="*/ 5713186 w 6003483"/>
              <a:gd name="connsiteY396" fmla="*/ 1220139 h 5721154"/>
              <a:gd name="connsiteX397" fmla="*/ 5715372 w 6003483"/>
              <a:gd name="connsiteY397" fmla="*/ 1220474 h 5721154"/>
              <a:gd name="connsiteX398" fmla="*/ 5798150 w 6003483"/>
              <a:gd name="connsiteY398" fmla="*/ 1318855 h 5721154"/>
              <a:gd name="connsiteX399" fmla="*/ 5783836 w 6003483"/>
              <a:gd name="connsiteY399" fmla="*/ 1337652 h 5721154"/>
              <a:gd name="connsiteX400" fmla="*/ 5798685 w 6003483"/>
              <a:gd name="connsiteY400" fmla="*/ 1334614 h 5721154"/>
              <a:gd name="connsiteX401" fmla="*/ 5838836 w 6003483"/>
              <a:gd name="connsiteY401" fmla="*/ 1328098 h 5721154"/>
              <a:gd name="connsiteX402" fmla="*/ 5881394 w 6003483"/>
              <a:gd name="connsiteY402" fmla="*/ 1336851 h 5721154"/>
              <a:gd name="connsiteX403" fmla="*/ 5919991 w 6003483"/>
              <a:gd name="connsiteY403" fmla="*/ 1391952 h 5721154"/>
              <a:gd name="connsiteX404" fmla="*/ 5916775 w 6003483"/>
              <a:gd name="connsiteY404" fmla="*/ 1398645 h 5721154"/>
              <a:gd name="connsiteX405" fmla="*/ 5945230 w 6003483"/>
              <a:gd name="connsiteY405" fmla="*/ 1398645 h 5721154"/>
              <a:gd name="connsiteX406" fmla="*/ 5956610 w 6003483"/>
              <a:gd name="connsiteY406" fmla="*/ 1403023 h 5721154"/>
              <a:gd name="connsiteX407" fmla="*/ 5964529 w 6003483"/>
              <a:gd name="connsiteY407" fmla="*/ 1415381 h 5721154"/>
              <a:gd name="connsiteX408" fmla="*/ 5967498 w 6003483"/>
              <a:gd name="connsiteY408" fmla="*/ 1422591 h 5721154"/>
              <a:gd name="connsiteX409" fmla="*/ 5960323 w 6003483"/>
              <a:gd name="connsiteY409" fmla="*/ 1440356 h 5721154"/>
              <a:gd name="connsiteX410" fmla="*/ 5955868 w 6003483"/>
              <a:gd name="connsiteY410" fmla="*/ 1447824 h 5721154"/>
              <a:gd name="connsiteX411" fmla="*/ 5938611 w 6003483"/>
              <a:gd name="connsiteY411" fmla="*/ 1458895 h 5721154"/>
              <a:gd name="connsiteX412" fmla="*/ 5943250 w 6003483"/>
              <a:gd name="connsiteY412" fmla="*/ 1461212 h 5721154"/>
              <a:gd name="connsiteX413" fmla="*/ 5934837 w 6003483"/>
              <a:gd name="connsiteY413" fmla="*/ 1459925 h 5721154"/>
              <a:gd name="connsiteX414" fmla="*/ 5935520 w 6003483"/>
              <a:gd name="connsiteY414" fmla="*/ 1458271 h 5721154"/>
              <a:gd name="connsiteX415" fmla="*/ 5903168 w 6003483"/>
              <a:gd name="connsiteY415" fmla="*/ 1442159 h 5721154"/>
              <a:gd name="connsiteX416" fmla="*/ 5899703 w 6003483"/>
              <a:gd name="connsiteY416" fmla="*/ 1452973 h 5721154"/>
              <a:gd name="connsiteX417" fmla="*/ 5890053 w 6003483"/>
              <a:gd name="connsiteY417" fmla="*/ 1443189 h 5721154"/>
              <a:gd name="connsiteX418" fmla="*/ 5896735 w 6003483"/>
              <a:gd name="connsiteY418" fmla="*/ 1452715 h 5721154"/>
              <a:gd name="connsiteX419" fmla="*/ 5881146 w 6003483"/>
              <a:gd name="connsiteY419" fmla="*/ 1450655 h 5721154"/>
              <a:gd name="connsiteX420" fmla="*/ 5899704 w 6003483"/>
              <a:gd name="connsiteY420" fmla="*/ 1455033 h 5721154"/>
              <a:gd name="connsiteX421" fmla="*/ 5853188 w 6003483"/>
              <a:gd name="connsiteY421" fmla="*/ 1466104 h 5721154"/>
              <a:gd name="connsiteX422" fmla="*/ 5828445 w 6003483"/>
              <a:gd name="connsiteY422" fmla="*/ 1476403 h 5721154"/>
              <a:gd name="connsiteX423" fmla="*/ 5831414 w 6003483"/>
              <a:gd name="connsiteY423" fmla="*/ 1481810 h 5721154"/>
              <a:gd name="connsiteX424" fmla="*/ 5760898 w 6003483"/>
              <a:gd name="connsiteY424" fmla="*/ 1497258 h 5721154"/>
              <a:gd name="connsiteX425" fmla="*/ 5750753 w 6003483"/>
              <a:gd name="connsiteY425" fmla="*/ 1493139 h 5721154"/>
              <a:gd name="connsiteX426" fmla="*/ 5735660 w 6003483"/>
              <a:gd name="connsiteY426" fmla="*/ 1502665 h 5721154"/>
              <a:gd name="connsiteX427" fmla="*/ 5717598 w 6003483"/>
              <a:gd name="connsiteY427" fmla="*/ 1507042 h 5721154"/>
              <a:gd name="connsiteX428" fmla="*/ 5714381 w 6003483"/>
              <a:gd name="connsiteY428" fmla="*/ 1509875 h 5721154"/>
              <a:gd name="connsiteX429" fmla="*/ 5701516 w 6003483"/>
              <a:gd name="connsiteY429" fmla="*/ 1520689 h 5721154"/>
              <a:gd name="connsiteX430" fmla="*/ 5698794 w 6003483"/>
              <a:gd name="connsiteY430" fmla="*/ 1523006 h 5721154"/>
              <a:gd name="connsiteX431" fmla="*/ 5643372 w 6003483"/>
              <a:gd name="connsiteY431" fmla="*/ 1569866 h 5721154"/>
              <a:gd name="connsiteX432" fmla="*/ 5612937 w 6003483"/>
              <a:gd name="connsiteY432" fmla="*/ 1576046 h 5721154"/>
              <a:gd name="connsiteX433" fmla="*/ 5623082 w 6003483"/>
              <a:gd name="connsiteY433" fmla="*/ 1577591 h 5721154"/>
              <a:gd name="connsiteX434" fmla="*/ 5631742 w 6003483"/>
              <a:gd name="connsiteY434" fmla="*/ 1589950 h 5721154"/>
              <a:gd name="connsiteX435" fmla="*/ 5751000 w 6003483"/>
              <a:gd name="connsiteY435" fmla="*/ 1569094 h 5721154"/>
              <a:gd name="connsiteX436" fmla="*/ 5795624 w 6003483"/>
              <a:gd name="connsiteY436" fmla="*/ 1559618 h 5721154"/>
              <a:gd name="connsiteX437" fmla="*/ 5804281 w 6003483"/>
              <a:gd name="connsiteY437" fmla="*/ 1551486 h 5721154"/>
              <a:gd name="connsiteX438" fmla="*/ 5806126 w 6003483"/>
              <a:gd name="connsiteY438" fmla="*/ 1547973 h 5721154"/>
              <a:gd name="connsiteX439" fmla="*/ 5814192 w 6003483"/>
              <a:gd name="connsiteY439" fmla="*/ 1546986 h 5721154"/>
              <a:gd name="connsiteX440" fmla="*/ 5797860 w 6003483"/>
              <a:gd name="connsiteY440" fmla="*/ 1559142 h 5721154"/>
              <a:gd name="connsiteX441" fmla="*/ 5872239 w 6003483"/>
              <a:gd name="connsiteY441" fmla="*/ 1543346 h 5721154"/>
              <a:gd name="connsiteX442" fmla="*/ 5892096 w 6003483"/>
              <a:gd name="connsiteY442" fmla="*/ 1540064 h 5721154"/>
              <a:gd name="connsiteX443" fmla="*/ 5894397 w 6003483"/>
              <a:gd name="connsiteY443" fmla="*/ 1541209 h 5721154"/>
              <a:gd name="connsiteX444" fmla="*/ 5917765 w 6003483"/>
              <a:gd name="connsiteY444" fmla="*/ 1524037 h 5721154"/>
              <a:gd name="connsiteX445" fmla="*/ 5905393 w 6003483"/>
              <a:gd name="connsiteY445" fmla="*/ 1492625 h 5721154"/>
              <a:gd name="connsiteX446" fmla="*/ 5878176 w 6003483"/>
              <a:gd name="connsiteY446" fmla="*/ 1489534 h 5721154"/>
              <a:gd name="connsiteX447" fmla="*/ 5890796 w 6003483"/>
              <a:gd name="connsiteY447" fmla="*/ 1492367 h 5721154"/>
              <a:gd name="connsiteX448" fmla="*/ 5854160 w 6003483"/>
              <a:gd name="connsiteY448" fmla="*/ 1498208 h 5721154"/>
              <a:gd name="connsiteX449" fmla="*/ 5857134 w 6003483"/>
              <a:gd name="connsiteY449" fmla="*/ 1496032 h 5721154"/>
              <a:gd name="connsiteX450" fmla="*/ 5884363 w 6003483"/>
              <a:gd name="connsiteY450" fmla="*/ 1484900 h 5721154"/>
              <a:gd name="connsiteX451" fmla="*/ 5912747 w 6003483"/>
              <a:gd name="connsiteY451" fmla="*/ 1480298 h 5721154"/>
              <a:gd name="connsiteX452" fmla="*/ 5961806 w 6003483"/>
              <a:gd name="connsiteY452" fmla="*/ 1505498 h 5721154"/>
              <a:gd name="connsiteX453" fmla="*/ 5975168 w 6003483"/>
              <a:gd name="connsiteY453" fmla="*/ 1548754 h 5721154"/>
              <a:gd name="connsiteX454" fmla="*/ 5912713 w 6003483"/>
              <a:gd name="connsiteY454" fmla="*/ 1612588 h 5721154"/>
              <a:gd name="connsiteX455" fmla="*/ 5902720 w 6003483"/>
              <a:gd name="connsiteY455" fmla="*/ 1617602 h 5721154"/>
              <a:gd name="connsiteX456" fmla="*/ 5914548 w 6003483"/>
              <a:gd name="connsiteY456" fmla="*/ 1618529 h 5721154"/>
              <a:gd name="connsiteX457" fmla="*/ 5988777 w 6003483"/>
              <a:gd name="connsiteY457" fmla="*/ 1728987 h 5721154"/>
              <a:gd name="connsiteX458" fmla="*/ 5788857 w 6003483"/>
              <a:gd name="connsiteY458" fmla="*/ 1823737 h 5721154"/>
              <a:gd name="connsiteX459" fmla="*/ 5800487 w 6003483"/>
              <a:gd name="connsiteY459" fmla="*/ 1831976 h 5721154"/>
              <a:gd name="connsiteX460" fmla="*/ 5736651 w 6003483"/>
              <a:gd name="connsiteY460" fmla="*/ 1845365 h 5721154"/>
              <a:gd name="connsiteX461" fmla="*/ 5782424 w 6003483"/>
              <a:gd name="connsiteY461" fmla="*/ 1847940 h 5721154"/>
              <a:gd name="connsiteX462" fmla="*/ 5578793 w 6003483"/>
              <a:gd name="connsiteY462" fmla="*/ 1853347 h 5721154"/>
              <a:gd name="connsiteX463" fmla="*/ 5554051 w 6003483"/>
              <a:gd name="connsiteY463" fmla="*/ 1855921 h 5721154"/>
              <a:gd name="connsiteX464" fmla="*/ 5505803 w 6003483"/>
              <a:gd name="connsiteY464" fmla="*/ 1862777 h 5721154"/>
              <a:gd name="connsiteX465" fmla="*/ 5505405 w 6003483"/>
              <a:gd name="connsiteY465" fmla="*/ 1862627 h 5721154"/>
              <a:gd name="connsiteX466" fmla="*/ 5496894 w 6003483"/>
              <a:gd name="connsiteY466" fmla="*/ 1865996 h 5721154"/>
              <a:gd name="connsiteX467" fmla="*/ 5467593 w 6003483"/>
              <a:gd name="connsiteY467" fmla="*/ 1874763 h 5721154"/>
              <a:gd name="connsiteX468" fmla="*/ 5495342 w 6003483"/>
              <a:gd name="connsiteY468" fmla="*/ 1903556 h 5721154"/>
              <a:gd name="connsiteX469" fmla="*/ 5496734 w 6003483"/>
              <a:gd name="connsiteY469" fmla="*/ 1947585 h 5721154"/>
              <a:gd name="connsiteX470" fmla="*/ 5496734 w 6003483"/>
              <a:gd name="connsiteY470" fmla="*/ 1973332 h 5721154"/>
              <a:gd name="connsiteX471" fmla="*/ 5478424 w 6003483"/>
              <a:gd name="connsiteY471" fmla="*/ 1981828 h 5721154"/>
              <a:gd name="connsiteX472" fmla="*/ 5478425 w 6003483"/>
              <a:gd name="connsiteY472" fmla="*/ 1981828 h 5721154"/>
              <a:gd name="connsiteX473" fmla="*/ 5501435 w 6003483"/>
              <a:gd name="connsiteY473" fmla="*/ 1992127 h 5721154"/>
              <a:gd name="connsiteX474" fmla="*/ 5523703 w 6003483"/>
              <a:gd name="connsiteY474" fmla="*/ 1992127 h 5721154"/>
              <a:gd name="connsiteX475" fmla="*/ 5592487 w 6003483"/>
              <a:gd name="connsiteY475" fmla="*/ 1986463 h 5721154"/>
              <a:gd name="connsiteX476" fmla="*/ 5639745 w 6003483"/>
              <a:gd name="connsiteY476" fmla="*/ 1998822 h 5721154"/>
              <a:gd name="connsiteX477" fmla="*/ 5675374 w 6003483"/>
              <a:gd name="connsiteY477" fmla="*/ 2057527 h 5721154"/>
              <a:gd name="connsiteX478" fmla="*/ 5670673 w 6003483"/>
              <a:gd name="connsiteY478" fmla="*/ 2063963 h 5721154"/>
              <a:gd name="connsiteX479" fmla="*/ 5703334 w 6003483"/>
              <a:gd name="connsiteY479" fmla="*/ 2066795 h 5721154"/>
              <a:gd name="connsiteX480" fmla="*/ 5715458 w 6003483"/>
              <a:gd name="connsiteY480" fmla="*/ 2071945 h 5721154"/>
              <a:gd name="connsiteX481" fmla="*/ 5722632 w 6003483"/>
              <a:gd name="connsiteY481" fmla="*/ 2085076 h 5721154"/>
              <a:gd name="connsiteX482" fmla="*/ 5724612 w 6003483"/>
              <a:gd name="connsiteY482" fmla="*/ 2092800 h 5721154"/>
              <a:gd name="connsiteX483" fmla="*/ 5713973 w 6003483"/>
              <a:gd name="connsiteY483" fmla="*/ 2110050 h 5721154"/>
              <a:gd name="connsiteX484" fmla="*/ 5707787 w 6003483"/>
              <a:gd name="connsiteY484" fmla="*/ 2117002 h 5721154"/>
              <a:gd name="connsiteX485" fmla="*/ 5686848 w 6003483"/>
              <a:gd name="connsiteY485" fmla="*/ 2126340 h 5721154"/>
              <a:gd name="connsiteX486" fmla="*/ 5692447 w 6003483"/>
              <a:gd name="connsiteY486" fmla="*/ 2129361 h 5721154"/>
              <a:gd name="connsiteX487" fmla="*/ 5683045 w 6003483"/>
              <a:gd name="connsiteY487" fmla="*/ 2127560 h 5721154"/>
              <a:gd name="connsiteX488" fmla="*/ 5683780 w 6003483"/>
              <a:gd name="connsiteY488" fmla="*/ 2126221 h 5721154"/>
              <a:gd name="connsiteX489" fmla="*/ 5648405 w 6003483"/>
              <a:gd name="connsiteY489" fmla="*/ 2106703 h 5721154"/>
              <a:gd name="connsiteX490" fmla="*/ 5643209 w 6003483"/>
              <a:gd name="connsiteY490" fmla="*/ 2117260 h 5721154"/>
              <a:gd name="connsiteX491" fmla="*/ 5633560 w 6003483"/>
              <a:gd name="connsiteY491" fmla="*/ 2106446 h 5721154"/>
              <a:gd name="connsiteX492" fmla="*/ 5639745 w 6003483"/>
              <a:gd name="connsiteY492" fmla="*/ 2116745 h 5721154"/>
              <a:gd name="connsiteX493" fmla="*/ 5622178 w 6003483"/>
              <a:gd name="connsiteY493" fmla="*/ 2113140 h 5721154"/>
              <a:gd name="connsiteX494" fmla="*/ 5642715 w 6003483"/>
              <a:gd name="connsiteY494" fmla="*/ 2119320 h 5721154"/>
              <a:gd name="connsiteX495" fmla="*/ 5626662 w 6003483"/>
              <a:gd name="connsiteY495" fmla="*/ 2121285 h 5721154"/>
              <a:gd name="connsiteX496" fmla="*/ 5640291 w 6003483"/>
              <a:gd name="connsiteY496" fmla="*/ 2131344 h 5721154"/>
              <a:gd name="connsiteX497" fmla="*/ 5643302 w 6003483"/>
              <a:gd name="connsiteY497" fmla="*/ 2123825 h 5721154"/>
              <a:gd name="connsiteX498" fmla="*/ 5660776 w 6003483"/>
              <a:gd name="connsiteY498" fmla="*/ 2122667 h 5721154"/>
              <a:gd name="connsiteX499" fmla="*/ 5683045 w 6003483"/>
              <a:gd name="connsiteY499" fmla="*/ 2127559 h 5721154"/>
              <a:gd name="connsiteX500" fmla="*/ 5677353 w 6003483"/>
              <a:gd name="connsiteY500" fmla="*/ 2132708 h 5721154"/>
              <a:gd name="connsiteX501" fmla="*/ 5642138 w 6003483"/>
              <a:gd name="connsiteY501" fmla="*/ 2132708 h 5721154"/>
              <a:gd name="connsiteX502" fmla="*/ 5646673 w 6003483"/>
              <a:gd name="connsiteY502" fmla="*/ 2136056 h 5721154"/>
              <a:gd name="connsiteX503" fmla="*/ 5648090 w 6003483"/>
              <a:gd name="connsiteY503" fmla="*/ 2143820 h 5721154"/>
              <a:gd name="connsiteX504" fmla="*/ 5656652 w 6003483"/>
              <a:gd name="connsiteY504" fmla="*/ 2143293 h 5721154"/>
              <a:gd name="connsiteX505" fmla="*/ 5708529 w 6003483"/>
              <a:gd name="connsiteY505" fmla="*/ 2172875 h 5721154"/>
              <a:gd name="connsiteX506" fmla="*/ 5716942 w 6003483"/>
              <a:gd name="connsiteY506" fmla="*/ 2217418 h 5721154"/>
              <a:gd name="connsiteX507" fmla="*/ 5670055 w 6003483"/>
              <a:gd name="connsiteY507" fmla="*/ 2259804 h 5721154"/>
              <a:gd name="connsiteX508" fmla="*/ 5635338 w 6003483"/>
              <a:gd name="connsiteY508" fmla="*/ 2274048 h 5721154"/>
              <a:gd name="connsiteX509" fmla="*/ 5634344 w 6003483"/>
              <a:gd name="connsiteY509" fmla="*/ 2284027 h 5721154"/>
              <a:gd name="connsiteX510" fmla="*/ 5636529 w 6003483"/>
              <a:gd name="connsiteY510" fmla="*/ 2284362 h 5721154"/>
              <a:gd name="connsiteX511" fmla="*/ 5719308 w 6003483"/>
              <a:gd name="connsiteY511" fmla="*/ 2382743 h 5721154"/>
              <a:gd name="connsiteX512" fmla="*/ 5704994 w 6003483"/>
              <a:gd name="connsiteY512" fmla="*/ 2401540 h 5721154"/>
              <a:gd name="connsiteX513" fmla="*/ 5719842 w 6003483"/>
              <a:gd name="connsiteY513" fmla="*/ 2398502 h 5721154"/>
              <a:gd name="connsiteX514" fmla="*/ 5759994 w 6003483"/>
              <a:gd name="connsiteY514" fmla="*/ 2391986 h 5721154"/>
              <a:gd name="connsiteX515" fmla="*/ 5802551 w 6003483"/>
              <a:gd name="connsiteY515" fmla="*/ 2400739 h 5721154"/>
              <a:gd name="connsiteX516" fmla="*/ 5841149 w 6003483"/>
              <a:gd name="connsiteY516" fmla="*/ 2455840 h 5721154"/>
              <a:gd name="connsiteX517" fmla="*/ 5837933 w 6003483"/>
              <a:gd name="connsiteY517" fmla="*/ 2462533 h 5721154"/>
              <a:gd name="connsiteX518" fmla="*/ 5866387 w 6003483"/>
              <a:gd name="connsiteY518" fmla="*/ 2462533 h 5721154"/>
              <a:gd name="connsiteX519" fmla="*/ 5877768 w 6003483"/>
              <a:gd name="connsiteY519" fmla="*/ 2466911 h 5721154"/>
              <a:gd name="connsiteX520" fmla="*/ 5885686 w 6003483"/>
              <a:gd name="connsiteY520" fmla="*/ 2479269 h 5721154"/>
              <a:gd name="connsiteX521" fmla="*/ 5888655 w 6003483"/>
              <a:gd name="connsiteY521" fmla="*/ 2486479 h 5721154"/>
              <a:gd name="connsiteX522" fmla="*/ 5881480 w 6003483"/>
              <a:gd name="connsiteY522" fmla="*/ 2504244 h 5721154"/>
              <a:gd name="connsiteX523" fmla="*/ 5877026 w 6003483"/>
              <a:gd name="connsiteY523" fmla="*/ 2511712 h 5721154"/>
              <a:gd name="connsiteX524" fmla="*/ 5859768 w 6003483"/>
              <a:gd name="connsiteY524" fmla="*/ 2522783 h 5721154"/>
              <a:gd name="connsiteX525" fmla="*/ 5864407 w 6003483"/>
              <a:gd name="connsiteY525" fmla="*/ 2525100 h 5721154"/>
              <a:gd name="connsiteX526" fmla="*/ 5855995 w 6003483"/>
              <a:gd name="connsiteY526" fmla="*/ 2523813 h 5721154"/>
              <a:gd name="connsiteX527" fmla="*/ 5856677 w 6003483"/>
              <a:gd name="connsiteY527" fmla="*/ 2522159 h 5721154"/>
              <a:gd name="connsiteX528" fmla="*/ 5824325 w 6003483"/>
              <a:gd name="connsiteY528" fmla="*/ 2506047 h 5721154"/>
              <a:gd name="connsiteX529" fmla="*/ 5820860 w 6003483"/>
              <a:gd name="connsiteY529" fmla="*/ 2516861 h 5721154"/>
              <a:gd name="connsiteX530" fmla="*/ 5811211 w 6003483"/>
              <a:gd name="connsiteY530" fmla="*/ 2507077 h 5721154"/>
              <a:gd name="connsiteX531" fmla="*/ 5817892 w 6003483"/>
              <a:gd name="connsiteY531" fmla="*/ 2516603 h 5721154"/>
              <a:gd name="connsiteX532" fmla="*/ 5802304 w 6003483"/>
              <a:gd name="connsiteY532" fmla="*/ 2514543 h 5721154"/>
              <a:gd name="connsiteX533" fmla="*/ 5820861 w 6003483"/>
              <a:gd name="connsiteY533" fmla="*/ 2518921 h 5721154"/>
              <a:gd name="connsiteX534" fmla="*/ 5774345 w 6003483"/>
              <a:gd name="connsiteY534" fmla="*/ 2529992 h 5721154"/>
              <a:gd name="connsiteX535" fmla="*/ 5749602 w 6003483"/>
              <a:gd name="connsiteY535" fmla="*/ 2540291 h 5721154"/>
              <a:gd name="connsiteX536" fmla="*/ 5752571 w 6003483"/>
              <a:gd name="connsiteY536" fmla="*/ 2545698 h 5721154"/>
              <a:gd name="connsiteX537" fmla="*/ 5682055 w 6003483"/>
              <a:gd name="connsiteY537" fmla="*/ 2561146 h 5721154"/>
              <a:gd name="connsiteX538" fmla="*/ 5671911 w 6003483"/>
              <a:gd name="connsiteY538" fmla="*/ 2557027 h 5721154"/>
              <a:gd name="connsiteX539" fmla="*/ 5656818 w 6003483"/>
              <a:gd name="connsiteY539" fmla="*/ 2566553 h 5721154"/>
              <a:gd name="connsiteX540" fmla="*/ 5638756 w 6003483"/>
              <a:gd name="connsiteY540" fmla="*/ 2570930 h 5721154"/>
              <a:gd name="connsiteX541" fmla="*/ 5635539 w 6003483"/>
              <a:gd name="connsiteY541" fmla="*/ 2573763 h 5721154"/>
              <a:gd name="connsiteX542" fmla="*/ 5622673 w 6003483"/>
              <a:gd name="connsiteY542" fmla="*/ 2584577 h 5721154"/>
              <a:gd name="connsiteX543" fmla="*/ 5619951 w 6003483"/>
              <a:gd name="connsiteY543" fmla="*/ 2586894 h 5721154"/>
              <a:gd name="connsiteX544" fmla="*/ 5564529 w 6003483"/>
              <a:gd name="connsiteY544" fmla="*/ 2633754 h 5721154"/>
              <a:gd name="connsiteX545" fmla="*/ 5534095 w 6003483"/>
              <a:gd name="connsiteY545" fmla="*/ 2639934 h 5721154"/>
              <a:gd name="connsiteX546" fmla="*/ 5544239 w 6003483"/>
              <a:gd name="connsiteY546" fmla="*/ 2641479 h 5721154"/>
              <a:gd name="connsiteX547" fmla="*/ 5552899 w 6003483"/>
              <a:gd name="connsiteY547" fmla="*/ 2653838 h 5721154"/>
              <a:gd name="connsiteX548" fmla="*/ 5672158 w 6003483"/>
              <a:gd name="connsiteY548" fmla="*/ 2632982 h 5721154"/>
              <a:gd name="connsiteX549" fmla="*/ 5716781 w 6003483"/>
              <a:gd name="connsiteY549" fmla="*/ 2623506 h 5721154"/>
              <a:gd name="connsiteX550" fmla="*/ 5725439 w 6003483"/>
              <a:gd name="connsiteY550" fmla="*/ 2615374 h 5721154"/>
              <a:gd name="connsiteX551" fmla="*/ 5727283 w 6003483"/>
              <a:gd name="connsiteY551" fmla="*/ 2611861 h 5721154"/>
              <a:gd name="connsiteX552" fmla="*/ 5735349 w 6003483"/>
              <a:gd name="connsiteY552" fmla="*/ 2610874 h 5721154"/>
              <a:gd name="connsiteX553" fmla="*/ 5719017 w 6003483"/>
              <a:gd name="connsiteY553" fmla="*/ 2623030 h 5721154"/>
              <a:gd name="connsiteX554" fmla="*/ 5793396 w 6003483"/>
              <a:gd name="connsiteY554" fmla="*/ 2607234 h 5721154"/>
              <a:gd name="connsiteX555" fmla="*/ 5813253 w 6003483"/>
              <a:gd name="connsiteY555" fmla="*/ 2603952 h 5721154"/>
              <a:gd name="connsiteX556" fmla="*/ 5815554 w 6003483"/>
              <a:gd name="connsiteY556" fmla="*/ 2605097 h 5721154"/>
              <a:gd name="connsiteX557" fmla="*/ 5838922 w 6003483"/>
              <a:gd name="connsiteY557" fmla="*/ 2587925 h 5721154"/>
              <a:gd name="connsiteX558" fmla="*/ 5826551 w 6003483"/>
              <a:gd name="connsiteY558" fmla="*/ 2556513 h 5721154"/>
              <a:gd name="connsiteX559" fmla="*/ 5799334 w 6003483"/>
              <a:gd name="connsiteY559" fmla="*/ 2553422 h 5721154"/>
              <a:gd name="connsiteX560" fmla="*/ 5811953 w 6003483"/>
              <a:gd name="connsiteY560" fmla="*/ 2556255 h 5721154"/>
              <a:gd name="connsiteX561" fmla="*/ 5775318 w 6003483"/>
              <a:gd name="connsiteY561" fmla="*/ 2562096 h 5721154"/>
              <a:gd name="connsiteX562" fmla="*/ 5778291 w 6003483"/>
              <a:gd name="connsiteY562" fmla="*/ 2559920 h 5721154"/>
              <a:gd name="connsiteX563" fmla="*/ 5805520 w 6003483"/>
              <a:gd name="connsiteY563" fmla="*/ 2548788 h 5721154"/>
              <a:gd name="connsiteX564" fmla="*/ 5833904 w 6003483"/>
              <a:gd name="connsiteY564" fmla="*/ 2544186 h 5721154"/>
              <a:gd name="connsiteX565" fmla="*/ 5882964 w 6003483"/>
              <a:gd name="connsiteY565" fmla="*/ 2569386 h 5721154"/>
              <a:gd name="connsiteX566" fmla="*/ 5896325 w 6003483"/>
              <a:gd name="connsiteY566" fmla="*/ 2612642 h 5721154"/>
              <a:gd name="connsiteX567" fmla="*/ 5833870 w 6003483"/>
              <a:gd name="connsiteY567" fmla="*/ 2676476 h 5721154"/>
              <a:gd name="connsiteX568" fmla="*/ 5823878 w 6003483"/>
              <a:gd name="connsiteY568" fmla="*/ 2681490 h 5721154"/>
              <a:gd name="connsiteX569" fmla="*/ 5835706 w 6003483"/>
              <a:gd name="connsiteY569" fmla="*/ 2682417 h 5721154"/>
              <a:gd name="connsiteX570" fmla="*/ 5909934 w 6003483"/>
              <a:gd name="connsiteY570" fmla="*/ 2792875 h 5721154"/>
              <a:gd name="connsiteX571" fmla="*/ 5710015 w 6003483"/>
              <a:gd name="connsiteY571" fmla="*/ 2887625 h 5721154"/>
              <a:gd name="connsiteX572" fmla="*/ 5721644 w 6003483"/>
              <a:gd name="connsiteY572" fmla="*/ 2895864 h 5721154"/>
              <a:gd name="connsiteX573" fmla="*/ 5657808 w 6003483"/>
              <a:gd name="connsiteY573" fmla="*/ 2909253 h 5721154"/>
              <a:gd name="connsiteX574" fmla="*/ 5703581 w 6003483"/>
              <a:gd name="connsiteY574" fmla="*/ 2911828 h 5721154"/>
              <a:gd name="connsiteX575" fmla="*/ 5499950 w 6003483"/>
              <a:gd name="connsiteY575" fmla="*/ 2917235 h 5721154"/>
              <a:gd name="connsiteX576" fmla="*/ 5475208 w 6003483"/>
              <a:gd name="connsiteY576" fmla="*/ 2919809 h 5721154"/>
              <a:gd name="connsiteX577" fmla="*/ 5426960 w 6003483"/>
              <a:gd name="connsiteY577" fmla="*/ 2926665 h 5721154"/>
              <a:gd name="connsiteX578" fmla="*/ 5426562 w 6003483"/>
              <a:gd name="connsiteY578" fmla="*/ 2926515 h 5721154"/>
              <a:gd name="connsiteX579" fmla="*/ 5418052 w 6003483"/>
              <a:gd name="connsiteY579" fmla="*/ 2929884 h 5721154"/>
              <a:gd name="connsiteX580" fmla="*/ 5184978 w 6003483"/>
              <a:gd name="connsiteY580" fmla="*/ 2983663 h 5721154"/>
              <a:gd name="connsiteX581" fmla="*/ 5102833 w 6003483"/>
              <a:gd name="connsiteY581" fmla="*/ 3010955 h 5721154"/>
              <a:gd name="connsiteX582" fmla="*/ 5101596 w 6003483"/>
              <a:gd name="connsiteY582" fmla="*/ 3010955 h 5721154"/>
              <a:gd name="connsiteX583" fmla="*/ 5126338 w 6003483"/>
              <a:gd name="connsiteY583" fmla="*/ 3015076 h 5721154"/>
              <a:gd name="connsiteX584" fmla="*/ 5067451 w 6003483"/>
              <a:gd name="connsiteY584" fmla="*/ 3025117 h 5721154"/>
              <a:gd name="connsiteX585" fmla="*/ 5084029 w 6003483"/>
              <a:gd name="connsiteY585" fmla="*/ 3039020 h 5721154"/>
              <a:gd name="connsiteX586" fmla="*/ 4777221 w 6003483"/>
              <a:gd name="connsiteY586" fmla="*/ 3197625 h 5721154"/>
              <a:gd name="connsiteX587" fmla="*/ 4766087 w 6003483"/>
              <a:gd name="connsiteY587" fmla="*/ 3203289 h 5721154"/>
              <a:gd name="connsiteX588" fmla="*/ 4667117 w 6003483"/>
              <a:gd name="connsiteY588" fmla="*/ 3316579 h 5721154"/>
              <a:gd name="connsiteX589" fmla="*/ 4714376 w 6003483"/>
              <a:gd name="connsiteY589" fmla="*/ 3288771 h 5721154"/>
              <a:gd name="connsiteX590" fmla="*/ 4628272 w 6003483"/>
              <a:gd name="connsiteY590" fmla="*/ 3374510 h 5721154"/>
              <a:gd name="connsiteX591" fmla="*/ 4483033 w 6003483"/>
              <a:gd name="connsiteY591" fmla="*/ 3466430 h 5721154"/>
              <a:gd name="connsiteX592" fmla="*/ 4342495 w 6003483"/>
              <a:gd name="connsiteY592" fmla="*/ 3511230 h 5721154"/>
              <a:gd name="connsiteX593" fmla="*/ 3913213 w 6003483"/>
              <a:gd name="connsiteY593" fmla="*/ 4033905 h 5721154"/>
              <a:gd name="connsiteX594" fmla="*/ 3891687 w 6003483"/>
              <a:gd name="connsiteY594" fmla="*/ 4047550 h 5721154"/>
              <a:gd name="connsiteX595" fmla="*/ 3891687 w 6003483"/>
              <a:gd name="connsiteY595" fmla="*/ 4024892 h 5721154"/>
              <a:gd name="connsiteX596" fmla="*/ 4177958 w 6003483"/>
              <a:gd name="connsiteY596" fmla="*/ 3619884 h 5721154"/>
              <a:gd name="connsiteX597" fmla="*/ 3888223 w 6003483"/>
              <a:gd name="connsiteY597" fmla="*/ 3923190 h 5721154"/>
              <a:gd name="connsiteX598" fmla="*/ 3856800 w 6003483"/>
              <a:gd name="connsiteY598" fmla="*/ 3968763 h 5721154"/>
              <a:gd name="connsiteX599" fmla="*/ 3822160 w 6003483"/>
              <a:gd name="connsiteY599" fmla="*/ 4010474 h 5721154"/>
              <a:gd name="connsiteX600" fmla="*/ 3539849 w 6003483"/>
              <a:gd name="connsiteY600" fmla="*/ 4478049 h 5721154"/>
              <a:gd name="connsiteX601" fmla="*/ 3382981 w 6003483"/>
              <a:gd name="connsiteY601" fmla="*/ 4912924 h 5721154"/>
              <a:gd name="connsiteX602" fmla="*/ 3234526 w 6003483"/>
              <a:gd name="connsiteY602" fmla="*/ 5539876 h 5721154"/>
              <a:gd name="connsiteX603" fmla="*/ 3197165 w 6003483"/>
              <a:gd name="connsiteY603" fmla="*/ 5591371 h 5721154"/>
              <a:gd name="connsiteX604" fmla="*/ 3178113 w 6003483"/>
              <a:gd name="connsiteY604" fmla="*/ 5538331 h 5721154"/>
              <a:gd name="connsiteX605" fmla="*/ 3328794 w 6003483"/>
              <a:gd name="connsiteY605" fmla="*/ 4857052 h 5721154"/>
              <a:gd name="connsiteX606" fmla="*/ 3634612 w 6003483"/>
              <a:gd name="connsiteY606" fmla="*/ 4209760 h 5721154"/>
              <a:gd name="connsiteX607" fmla="*/ 3722449 w 6003483"/>
              <a:gd name="connsiteY607" fmla="*/ 4081022 h 5721154"/>
              <a:gd name="connsiteX608" fmla="*/ 3716757 w 6003483"/>
              <a:gd name="connsiteY608" fmla="*/ 4078447 h 5721154"/>
              <a:gd name="connsiteX609" fmla="*/ 3705871 w 6003483"/>
              <a:gd name="connsiteY609" fmla="*/ 4052700 h 5721154"/>
              <a:gd name="connsiteX610" fmla="*/ 3600221 w 6003483"/>
              <a:gd name="connsiteY610" fmla="*/ 4195856 h 5721154"/>
              <a:gd name="connsiteX611" fmla="*/ 3377538 w 6003483"/>
              <a:gd name="connsiteY611" fmla="*/ 4654934 h 5721154"/>
              <a:gd name="connsiteX612" fmla="*/ 3204340 w 6003483"/>
              <a:gd name="connsiteY612" fmla="*/ 4955408 h 5721154"/>
              <a:gd name="connsiteX613" fmla="*/ 3098195 w 6003483"/>
              <a:gd name="connsiteY613" fmla="*/ 5375607 h 5721154"/>
              <a:gd name="connsiteX614" fmla="*/ 3091267 w 6003483"/>
              <a:gd name="connsiteY614" fmla="*/ 5387966 h 5721154"/>
              <a:gd name="connsiteX615" fmla="*/ 3086319 w 6003483"/>
              <a:gd name="connsiteY615" fmla="*/ 5379212 h 5721154"/>
              <a:gd name="connsiteX616" fmla="*/ 3093494 w 6003483"/>
              <a:gd name="connsiteY616" fmla="*/ 5301969 h 5721154"/>
              <a:gd name="connsiteX617" fmla="*/ 3104381 w 6003483"/>
              <a:gd name="connsiteY617" fmla="*/ 5224727 h 5721154"/>
              <a:gd name="connsiteX618" fmla="*/ 3133329 w 6003483"/>
              <a:gd name="connsiteY618" fmla="*/ 5070242 h 5721154"/>
              <a:gd name="connsiteX619" fmla="*/ 3092009 w 6003483"/>
              <a:gd name="connsiteY619" fmla="*/ 5081571 h 5721154"/>
              <a:gd name="connsiteX620" fmla="*/ 3069989 w 6003483"/>
              <a:gd name="connsiteY620" fmla="*/ 5037027 h 5721154"/>
              <a:gd name="connsiteX621" fmla="*/ 3045246 w 6003483"/>
              <a:gd name="connsiteY621" fmla="*/ 5104743 h 5721154"/>
              <a:gd name="connsiteX622" fmla="*/ 3024710 w 6003483"/>
              <a:gd name="connsiteY622" fmla="*/ 5125341 h 5721154"/>
              <a:gd name="connsiteX623" fmla="*/ 3021246 w 6003483"/>
              <a:gd name="connsiteY623" fmla="*/ 5095989 h 5721154"/>
              <a:gd name="connsiteX624" fmla="*/ 3126154 w 6003483"/>
              <a:gd name="connsiteY624" fmla="*/ 4820233 h 5721154"/>
              <a:gd name="connsiteX625" fmla="*/ 3186278 w 6003483"/>
              <a:gd name="connsiteY625" fmla="*/ 4653389 h 5721154"/>
              <a:gd name="connsiteX626" fmla="*/ 3254073 w 6003483"/>
              <a:gd name="connsiteY626" fmla="*/ 4489120 h 5721154"/>
              <a:gd name="connsiteX627" fmla="*/ 3209536 w 6003483"/>
              <a:gd name="connsiteY627" fmla="*/ 4504054 h 5721154"/>
              <a:gd name="connsiteX628" fmla="*/ 3184794 w 6003483"/>
              <a:gd name="connsiteY628" fmla="*/ 4554004 h 5721154"/>
              <a:gd name="connsiteX629" fmla="*/ 2901739 w 6003483"/>
              <a:gd name="connsiteY629" fmla="*/ 5545283 h 5721154"/>
              <a:gd name="connsiteX630" fmla="*/ 2893327 w 6003483"/>
              <a:gd name="connsiteY630" fmla="*/ 5556097 h 5721154"/>
              <a:gd name="connsiteX631" fmla="*/ 2890358 w 6003483"/>
              <a:gd name="connsiteY631" fmla="*/ 5543996 h 5721154"/>
              <a:gd name="connsiteX632" fmla="*/ 2928461 w 6003483"/>
              <a:gd name="connsiteY632" fmla="*/ 5392086 h 5721154"/>
              <a:gd name="connsiteX633" fmla="*/ 2968049 w 6003483"/>
              <a:gd name="connsiteY633" fmla="*/ 5241205 h 5721154"/>
              <a:gd name="connsiteX634" fmla="*/ 2960379 w 6003483"/>
              <a:gd name="connsiteY634" fmla="*/ 5239403 h 5721154"/>
              <a:gd name="connsiteX635" fmla="*/ 2965080 w 6003483"/>
              <a:gd name="connsiteY635" fmla="*/ 5223697 h 5721154"/>
              <a:gd name="connsiteX636" fmla="*/ 2972503 w 6003483"/>
              <a:gd name="connsiteY636" fmla="*/ 5225499 h 5721154"/>
              <a:gd name="connsiteX637" fmla="*/ 3136546 w 6003483"/>
              <a:gd name="connsiteY637" fmla="*/ 4669868 h 5721154"/>
              <a:gd name="connsiteX638" fmla="*/ 2948750 w 6003483"/>
              <a:gd name="connsiteY638" fmla="*/ 5167567 h 5721154"/>
              <a:gd name="connsiteX639" fmla="*/ 2943060 w 6003483"/>
              <a:gd name="connsiteY639" fmla="*/ 5226787 h 5721154"/>
              <a:gd name="connsiteX640" fmla="*/ 2934894 w 6003483"/>
              <a:gd name="connsiteY640" fmla="*/ 5239403 h 5721154"/>
              <a:gd name="connsiteX641" fmla="*/ 2930936 w 6003483"/>
              <a:gd name="connsiteY641" fmla="*/ 5229876 h 5721154"/>
              <a:gd name="connsiteX642" fmla="*/ 2932915 w 6003483"/>
              <a:gd name="connsiteY642" fmla="*/ 5213398 h 5721154"/>
              <a:gd name="connsiteX643" fmla="*/ 2886151 w 6003483"/>
              <a:gd name="connsiteY643" fmla="*/ 5260773 h 5721154"/>
              <a:gd name="connsiteX644" fmla="*/ 2879768 w 6003483"/>
              <a:gd name="connsiteY644" fmla="*/ 5255150 h 5721154"/>
              <a:gd name="connsiteX645" fmla="*/ 2860044 w 6003483"/>
              <a:gd name="connsiteY645" fmla="*/ 5342902 h 5721154"/>
              <a:gd name="connsiteX646" fmla="*/ 2822683 w 6003483"/>
              <a:gd name="connsiteY646" fmla="*/ 5394397 h 5721154"/>
              <a:gd name="connsiteX647" fmla="*/ 2803631 w 6003483"/>
              <a:gd name="connsiteY647" fmla="*/ 5341356 h 5721154"/>
              <a:gd name="connsiteX648" fmla="*/ 2820017 w 6003483"/>
              <a:gd name="connsiteY648" fmla="*/ 5246426 h 5721154"/>
              <a:gd name="connsiteX649" fmla="*/ 2812419 w 6003483"/>
              <a:gd name="connsiteY649" fmla="*/ 5267210 h 5721154"/>
              <a:gd name="connsiteX650" fmla="*/ 2796088 w 6003483"/>
              <a:gd name="connsiteY650" fmla="*/ 5287036 h 5721154"/>
              <a:gd name="connsiteX651" fmla="*/ 2791388 w 6003483"/>
              <a:gd name="connsiteY651" fmla="*/ 5261288 h 5721154"/>
              <a:gd name="connsiteX652" fmla="*/ 2947198 w 6003483"/>
              <a:gd name="connsiteY652" fmla="*/ 4684877 h 5721154"/>
              <a:gd name="connsiteX653" fmla="*/ 2948497 w 6003483"/>
              <a:gd name="connsiteY653" fmla="*/ 4681552 h 5721154"/>
              <a:gd name="connsiteX654" fmla="*/ 2954313 w 6003483"/>
              <a:gd name="connsiteY654" fmla="*/ 4660077 h 5721154"/>
              <a:gd name="connsiteX655" fmla="*/ 3014751 w 6003483"/>
              <a:gd name="connsiteY655" fmla="*/ 4490409 h 5721154"/>
              <a:gd name="connsiteX656" fmla="*/ 3025469 w 6003483"/>
              <a:gd name="connsiteY656" fmla="*/ 4465632 h 5721154"/>
              <a:gd name="connsiteX657" fmla="*/ 3033437 w 6003483"/>
              <a:gd name="connsiteY657" fmla="*/ 4420082 h 5721154"/>
              <a:gd name="connsiteX658" fmla="*/ 3029410 w 6003483"/>
              <a:gd name="connsiteY658" fmla="*/ 4427584 h 5721154"/>
              <a:gd name="connsiteX659" fmla="*/ 3019266 w 6003483"/>
              <a:gd name="connsiteY659" fmla="*/ 4436081 h 5721154"/>
              <a:gd name="connsiteX660" fmla="*/ 3016655 w 6003483"/>
              <a:gd name="connsiteY660" fmla="*/ 4430522 h 5721154"/>
              <a:gd name="connsiteX661" fmla="*/ 3003056 w 6003483"/>
              <a:gd name="connsiteY661" fmla="*/ 4457959 h 5721154"/>
              <a:gd name="connsiteX662" fmla="*/ 2925433 w 6003483"/>
              <a:gd name="connsiteY662" fmla="*/ 4593999 h 5721154"/>
              <a:gd name="connsiteX663" fmla="*/ 2910152 w 6003483"/>
              <a:gd name="connsiteY663" fmla="*/ 4649012 h 5721154"/>
              <a:gd name="connsiteX664" fmla="*/ 2885409 w 6003483"/>
              <a:gd name="connsiteY664" fmla="*/ 4747883 h 5721154"/>
              <a:gd name="connsiteX665" fmla="*/ 2862646 w 6003483"/>
              <a:gd name="connsiteY665" fmla="*/ 4850101 h 5721154"/>
              <a:gd name="connsiteX666" fmla="*/ 2813161 w 6003483"/>
              <a:gd name="connsiteY666" fmla="*/ 5051703 h 5721154"/>
              <a:gd name="connsiteX667" fmla="*/ 2804254 w 6003483"/>
              <a:gd name="connsiteY667" fmla="*/ 5063290 h 5721154"/>
              <a:gd name="connsiteX668" fmla="*/ 2802027 w 6003483"/>
              <a:gd name="connsiteY668" fmla="*/ 5050673 h 5721154"/>
              <a:gd name="connsiteX669" fmla="*/ 2846811 w 6003483"/>
              <a:gd name="connsiteY669" fmla="*/ 4852933 h 5721154"/>
              <a:gd name="connsiteX670" fmla="*/ 2868337 w 6003483"/>
              <a:gd name="connsiteY670" fmla="*/ 4754320 h 5721154"/>
              <a:gd name="connsiteX671" fmla="*/ 2893080 w 6003483"/>
              <a:gd name="connsiteY671" fmla="*/ 4654934 h 5721154"/>
              <a:gd name="connsiteX672" fmla="*/ 2896072 w 6003483"/>
              <a:gd name="connsiteY672" fmla="*/ 4644750 h 5721154"/>
              <a:gd name="connsiteX673" fmla="*/ 2892783 w 6003483"/>
              <a:gd name="connsiteY673" fmla="*/ 4650397 h 5721154"/>
              <a:gd name="connsiteX674" fmla="*/ 2819841 w 6003483"/>
              <a:gd name="connsiteY674" fmla="*/ 4899020 h 5721154"/>
              <a:gd name="connsiteX675" fmla="*/ 2651592 w 6003483"/>
              <a:gd name="connsiteY675" fmla="*/ 5656512 h 5721154"/>
              <a:gd name="connsiteX676" fmla="*/ 2612499 w 6003483"/>
              <a:gd name="connsiteY676" fmla="*/ 5721139 h 5721154"/>
              <a:gd name="connsiteX677" fmla="*/ 2594437 w 6003483"/>
              <a:gd name="connsiteY677" fmla="*/ 5658572 h 5721154"/>
              <a:gd name="connsiteX678" fmla="*/ 2663626 w 6003483"/>
              <a:gd name="connsiteY678" fmla="*/ 5245662 h 5721154"/>
              <a:gd name="connsiteX679" fmla="*/ 2756478 w 6003483"/>
              <a:gd name="connsiteY679" fmla="*/ 4874740 h 5721154"/>
              <a:gd name="connsiteX680" fmla="*/ 2739759 w 6003483"/>
              <a:gd name="connsiteY680" fmla="*/ 4885139 h 5721154"/>
              <a:gd name="connsiteX681" fmla="*/ 2717528 w 6003483"/>
              <a:gd name="connsiteY681" fmla="*/ 4884596 h 5721154"/>
              <a:gd name="connsiteX682" fmla="*/ 2700962 w 6003483"/>
              <a:gd name="connsiteY682" fmla="*/ 4865298 h 5721154"/>
              <a:gd name="connsiteX683" fmla="*/ 2697063 w 6003483"/>
              <a:gd name="connsiteY683" fmla="*/ 4847253 h 5721154"/>
              <a:gd name="connsiteX684" fmla="*/ 2681861 w 6003483"/>
              <a:gd name="connsiteY684" fmla="*/ 4877397 h 5721154"/>
              <a:gd name="connsiteX685" fmla="*/ 2670764 w 6003483"/>
              <a:gd name="connsiteY685" fmla="*/ 4907769 h 5721154"/>
              <a:gd name="connsiteX686" fmla="*/ 2660960 w 6003483"/>
              <a:gd name="connsiteY686" fmla="*/ 4924247 h 5721154"/>
              <a:gd name="connsiteX687" fmla="*/ 2657582 w 6003483"/>
              <a:gd name="connsiteY687" fmla="*/ 4925543 h 5721154"/>
              <a:gd name="connsiteX688" fmla="*/ 2635510 w 6003483"/>
              <a:gd name="connsiteY688" fmla="*/ 4969311 h 5721154"/>
              <a:gd name="connsiteX689" fmla="*/ 2518230 w 6003483"/>
              <a:gd name="connsiteY689" fmla="*/ 5471645 h 5721154"/>
              <a:gd name="connsiteX690" fmla="*/ 2510807 w 6003483"/>
              <a:gd name="connsiteY690" fmla="*/ 5486836 h 5721154"/>
              <a:gd name="connsiteX691" fmla="*/ 2506106 w 6003483"/>
              <a:gd name="connsiteY691" fmla="*/ 5477052 h 5721154"/>
              <a:gd name="connsiteX692" fmla="*/ 2515013 w 6003483"/>
              <a:gd name="connsiteY692" fmla="*/ 5386422 h 5721154"/>
              <a:gd name="connsiteX693" fmla="*/ 2518869 w 6003483"/>
              <a:gd name="connsiteY693" fmla="*/ 5359109 h 5721154"/>
              <a:gd name="connsiteX694" fmla="*/ 2518845 w 6003483"/>
              <a:gd name="connsiteY694" fmla="*/ 5359122 h 5721154"/>
              <a:gd name="connsiteX695" fmla="*/ 2515876 w 6003483"/>
              <a:gd name="connsiteY695" fmla="*/ 5347021 h 5721154"/>
              <a:gd name="connsiteX696" fmla="*/ 2526624 w 6003483"/>
              <a:gd name="connsiteY696" fmla="*/ 5304170 h 5721154"/>
              <a:gd name="connsiteX697" fmla="*/ 2527880 w 6003483"/>
              <a:gd name="connsiteY697" fmla="*/ 5295275 h 5721154"/>
              <a:gd name="connsiteX698" fmla="*/ 2560540 w 6003483"/>
              <a:gd name="connsiteY698" fmla="*/ 5112210 h 5721154"/>
              <a:gd name="connsiteX699" fmla="*/ 2518477 w 6003483"/>
              <a:gd name="connsiteY699" fmla="*/ 5129461 h 5721154"/>
              <a:gd name="connsiteX700" fmla="*/ 2496704 w 6003483"/>
              <a:gd name="connsiteY700" fmla="*/ 5079768 h 5721154"/>
              <a:gd name="connsiteX701" fmla="*/ 2470725 w 6003483"/>
              <a:gd name="connsiteY701" fmla="*/ 5160873 h 5721154"/>
              <a:gd name="connsiteX702" fmla="*/ 2449446 w 6003483"/>
              <a:gd name="connsiteY702" fmla="*/ 5186620 h 5721154"/>
              <a:gd name="connsiteX703" fmla="*/ 2446477 w 6003483"/>
              <a:gd name="connsiteY703" fmla="*/ 5152891 h 5721154"/>
              <a:gd name="connsiteX704" fmla="*/ 2512754 w 6003483"/>
              <a:gd name="connsiteY704" fmla="*/ 4958288 h 5721154"/>
              <a:gd name="connsiteX705" fmla="*/ 2586887 w 6003483"/>
              <a:gd name="connsiteY705" fmla="*/ 4720069 h 5721154"/>
              <a:gd name="connsiteX706" fmla="*/ 2595052 w 6003483"/>
              <a:gd name="connsiteY706" fmla="*/ 4690202 h 5721154"/>
              <a:gd name="connsiteX707" fmla="*/ 2598516 w 6003483"/>
              <a:gd name="connsiteY707" fmla="*/ 4658275 h 5721154"/>
              <a:gd name="connsiteX708" fmla="*/ 2551900 w 6003483"/>
              <a:gd name="connsiteY708" fmla="*/ 4770747 h 5721154"/>
              <a:gd name="connsiteX709" fmla="*/ 2460735 w 6003483"/>
              <a:gd name="connsiteY709" fmla="*/ 5090164 h 5721154"/>
              <a:gd name="connsiteX710" fmla="*/ 2317074 w 6003483"/>
              <a:gd name="connsiteY710" fmla="*/ 5682517 h 5721154"/>
              <a:gd name="connsiteX711" fmla="*/ 2308166 w 6003483"/>
              <a:gd name="connsiteY711" fmla="*/ 5695649 h 5721154"/>
              <a:gd name="connsiteX712" fmla="*/ 2305444 w 6003483"/>
              <a:gd name="connsiteY712" fmla="*/ 5681487 h 5721154"/>
              <a:gd name="connsiteX713" fmla="*/ 2347259 w 6003483"/>
              <a:gd name="connsiteY713" fmla="*/ 5501255 h 5721154"/>
              <a:gd name="connsiteX714" fmla="*/ 2390559 w 6003483"/>
              <a:gd name="connsiteY714" fmla="*/ 5321022 h 5721154"/>
              <a:gd name="connsiteX715" fmla="*/ 2382889 w 6003483"/>
              <a:gd name="connsiteY715" fmla="*/ 5319220 h 5721154"/>
              <a:gd name="connsiteX716" fmla="*/ 2387837 w 6003483"/>
              <a:gd name="connsiteY716" fmla="*/ 5300682 h 5721154"/>
              <a:gd name="connsiteX717" fmla="*/ 2395260 w 6003483"/>
              <a:gd name="connsiteY717" fmla="*/ 5302484 h 5721154"/>
              <a:gd name="connsiteX718" fmla="*/ 2479879 w 6003483"/>
              <a:gd name="connsiteY718" fmla="*/ 4972144 h 5721154"/>
              <a:gd name="connsiteX719" fmla="*/ 2500701 w 6003483"/>
              <a:gd name="connsiteY719" fmla="*/ 4898533 h 5721154"/>
              <a:gd name="connsiteX720" fmla="*/ 2437937 w 6003483"/>
              <a:gd name="connsiteY720" fmla="*/ 5070236 h 5721154"/>
              <a:gd name="connsiteX721" fmla="*/ 2421607 w 6003483"/>
              <a:gd name="connsiteY721" fmla="*/ 5090061 h 5721154"/>
              <a:gd name="connsiteX722" fmla="*/ 2419952 w 6003483"/>
              <a:gd name="connsiteY722" fmla="*/ 5087609 h 5721154"/>
              <a:gd name="connsiteX723" fmla="*/ 2371507 w 6003483"/>
              <a:gd name="connsiteY723" fmla="*/ 5237600 h 5721154"/>
              <a:gd name="connsiteX724" fmla="*/ 2364827 w 6003483"/>
              <a:gd name="connsiteY724" fmla="*/ 5307119 h 5721154"/>
              <a:gd name="connsiteX725" fmla="*/ 2356167 w 6003483"/>
              <a:gd name="connsiteY725" fmla="*/ 5322310 h 5721154"/>
              <a:gd name="connsiteX726" fmla="*/ 2352208 w 6003483"/>
              <a:gd name="connsiteY726" fmla="*/ 5311496 h 5721154"/>
              <a:gd name="connsiteX727" fmla="*/ 2354682 w 6003483"/>
              <a:gd name="connsiteY727" fmla="*/ 5292185 h 5721154"/>
              <a:gd name="connsiteX728" fmla="*/ 2305197 w 6003483"/>
              <a:gd name="connsiteY728" fmla="*/ 5350889 h 5721154"/>
              <a:gd name="connsiteX729" fmla="*/ 2301039 w 6003483"/>
              <a:gd name="connsiteY729" fmla="*/ 5346845 h 5721154"/>
              <a:gd name="connsiteX730" fmla="*/ 2277110 w 6003483"/>
              <a:gd name="connsiteY730" fmla="*/ 5459537 h 5721154"/>
              <a:gd name="connsiteX731" fmla="*/ 2238017 w 6003483"/>
              <a:gd name="connsiteY731" fmla="*/ 5524164 h 5721154"/>
              <a:gd name="connsiteX732" fmla="*/ 2219955 w 6003483"/>
              <a:gd name="connsiteY732" fmla="*/ 5461597 h 5721154"/>
              <a:gd name="connsiteX733" fmla="*/ 2242490 w 6003483"/>
              <a:gd name="connsiteY733" fmla="*/ 5327110 h 5721154"/>
              <a:gd name="connsiteX734" fmla="*/ 2230474 w 6003483"/>
              <a:gd name="connsiteY734" fmla="*/ 5363763 h 5721154"/>
              <a:gd name="connsiteX735" fmla="*/ 2213649 w 6003483"/>
              <a:gd name="connsiteY735" fmla="*/ 5387708 h 5721154"/>
              <a:gd name="connsiteX736" fmla="*/ 2209444 w 6003483"/>
              <a:gd name="connsiteY736" fmla="*/ 5359129 h 5721154"/>
              <a:gd name="connsiteX737" fmla="*/ 2377279 w 6003483"/>
              <a:gd name="connsiteY737" fmla="*/ 4682964 h 5721154"/>
              <a:gd name="connsiteX738" fmla="*/ 2389072 w 6003483"/>
              <a:gd name="connsiteY738" fmla="*/ 4649499 h 5721154"/>
              <a:gd name="connsiteX739" fmla="*/ 2390678 w 6003483"/>
              <a:gd name="connsiteY739" fmla="*/ 4643084 h 5721154"/>
              <a:gd name="connsiteX740" fmla="*/ 2456861 w 6003483"/>
              <a:gd name="connsiteY740" fmla="*/ 4439437 h 5721154"/>
              <a:gd name="connsiteX741" fmla="*/ 2460960 w 6003483"/>
              <a:gd name="connsiteY741" fmla="*/ 4429016 h 5721154"/>
              <a:gd name="connsiteX742" fmla="*/ 2479279 w 6003483"/>
              <a:gd name="connsiteY742" fmla="*/ 4330997 h 5721154"/>
              <a:gd name="connsiteX743" fmla="*/ 2450402 w 6003483"/>
              <a:gd name="connsiteY743" fmla="*/ 4393972 h 5721154"/>
              <a:gd name="connsiteX744" fmla="*/ 2395916 w 6003483"/>
              <a:gd name="connsiteY744" fmla="*/ 4618629 h 5721154"/>
              <a:gd name="connsiteX745" fmla="*/ 2387009 w 6003483"/>
              <a:gd name="connsiteY745" fmla="*/ 4631761 h 5721154"/>
              <a:gd name="connsiteX746" fmla="*/ 2384287 w 6003483"/>
              <a:gd name="connsiteY746" fmla="*/ 4617599 h 5721154"/>
              <a:gd name="connsiteX747" fmla="*/ 2423456 w 6003483"/>
              <a:gd name="connsiteY747" fmla="*/ 4448769 h 5721154"/>
              <a:gd name="connsiteX748" fmla="*/ 2354788 w 6003483"/>
              <a:gd name="connsiteY748" fmla="*/ 4586364 h 5721154"/>
              <a:gd name="connsiteX749" fmla="*/ 2339589 w 6003483"/>
              <a:gd name="connsiteY749" fmla="*/ 4645408 h 5721154"/>
              <a:gd name="connsiteX750" fmla="*/ 2312867 w 6003483"/>
              <a:gd name="connsiteY750" fmla="*/ 4761014 h 5721154"/>
              <a:gd name="connsiteX751" fmla="*/ 2288125 w 6003483"/>
              <a:gd name="connsiteY751" fmla="*/ 4877135 h 5721154"/>
              <a:gd name="connsiteX752" fmla="*/ 2234433 w 6003483"/>
              <a:gd name="connsiteY752" fmla="*/ 5112725 h 5721154"/>
              <a:gd name="connsiteX753" fmla="*/ 2225031 w 6003483"/>
              <a:gd name="connsiteY753" fmla="*/ 5126629 h 5721154"/>
              <a:gd name="connsiteX754" fmla="*/ 2223300 w 6003483"/>
              <a:gd name="connsiteY754" fmla="*/ 5112210 h 5721154"/>
              <a:gd name="connsiteX755" fmla="*/ 2271547 w 6003483"/>
              <a:gd name="connsiteY755" fmla="*/ 4880482 h 5721154"/>
              <a:gd name="connsiteX756" fmla="*/ 2294805 w 6003483"/>
              <a:gd name="connsiteY756" fmla="*/ 4765648 h 5721154"/>
              <a:gd name="connsiteX757" fmla="*/ 2323012 w 6003483"/>
              <a:gd name="connsiteY757" fmla="*/ 4649527 h 5721154"/>
              <a:gd name="connsiteX758" fmla="*/ 2323075 w 6003483"/>
              <a:gd name="connsiteY758" fmla="*/ 4649298 h 5721154"/>
              <a:gd name="connsiteX759" fmla="*/ 2274648 w 6003483"/>
              <a:gd name="connsiteY759" fmla="*/ 4745328 h 5721154"/>
              <a:gd name="connsiteX760" fmla="*/ 2210186 w 6003483"/>
              <a:gd name="connsiteY760" fmla="*/ 4993771 h 5721154"/>
              <a:gd name="connsiteX761" fmla="*/ 2198804 w 6003483"/>
              <a:gd name="connsiteY761" fmla="*/ 5019519 h 5721154"/>
              <a:gd name="connsiteX762" fmla="*/ 2200784 w 6003483"/>
              <a:gd name="connsiteY762" fmla="*/ 5026728 h 5721154"/>
              <a:gd name="connsiteX763" fmla="*/ 2189897 w 6003483"/>
              <a:gd name="connsiteY763" fmla="*/ 5128173 h 5721154"/>
              <a:gd name="connsiteX764" fmla="*/ 2181979 w 6003483"/>
              <a:gd name="connsiteY764" fmla="*/ 5145167 h 5721154"/>
              <a:gd name="connsiteX765" fmla="*/ 2178268 w 6003483"/>
              <a:gd name="connsiteY765" fmla="*/ 5138987 h 5721154"/>
              <a:gd name="connsiteX766" fmla="*/ 2183815 w 6003483"/>
              <a:gd name="connsiteY766" fmla="*/ 5086051 h 5721154"/>
              <a:gd name="connsiteX767" fmla="*/ 2143748 w 6003483"/>
              <a:gd name="connsiteY767" fmla="*/ 5274670 h 5721154"/>
              <a:gd name="connsiteX768" fmla="*/ 2136325 w 6003483"/>
              <a:gd name="connsiteY768" fmla="*/ 5289861 h 5721154"/>
              <a:gd name="connsiteX769" fmla="*/ 2131625 w 6003483"/>
              <a:gd name="connsiteY769" fmla="*/ 5280078 h 5721154"/>
              <a:gd name="connsiteX770" fmla="*/ 2140531 w 6003483"/>
              <a:gd name="connsiteY770" fmla="*/ 5189447 h 5721154"/>
              <a:gd name="connsiteX771" fmla="*/ 2153398 w 6003483"/>
              <a:gd name="connsiteY771" fmla="*/ 5098300 h 5721154"/>
              <a:gd name="connsiteX772" fmla="*/ 2186058 w 6003483"/>
              <a:gd name="connsiteY772" fmla="*/ 4915235 h 5721154"/>
              <a:gd name="connsiteX773" fmla="*/ 2143996 w 6003483"/>
              <a:gd name="connsiteY773" fmla="*/ 4932486 h 5721154"/>
              <a:gd name="connsiteX774" fmla="*/ 2122222 w 6003483"/>
              <a:gd name="connsiteY774" fmla="*/ 4882794 h 5721154"/>
              <a:gd name="connsiteX775" fmla="*/ 2096243 w 6003483"/>
              <a:gd name="connsiteY775" fmla="*/ 4963898 h 5721154"/>
              <a:gd name="connsiteX776" fmla="*/ 2074964 w 6003483"/>
              <a:gd name="connsiteY776" fmla="*/ 4989645 h 5721154"/>
              <a:gd name="connsiteX777" fmla="*/ 2071995 w 6003483"/>
              <a:gd name="connsiteY777" fmla="*/ 4955916 h 5721154"/>
              <a:gd name="connsiteX778" fmla="*/ 2184326 w 6003483"/>
              <a:gd name="connsiteY778" fmla="*/ 4626091 h 5721154"/>
              <a:gd name="connsiteX779" fmla="*/ 2216956 w 6003483"/>
              <a:gd name="connsiteY779" fmla="*/ 4526290 h 5721154"/>
              <a:gd name="connsiteX780" fmla="*/ 2218490 w 6003483"/>
              <a:gd name="connsiteY780" fmla="*/ 4512430 h 5721154"/>
              <a:gd name="connsiteX781" fmla="*/ 2237151 w 6003483"/>
              <a:gd name="connsiteY781" fmla="*/ 4364487 h 5721154"/>
              <a:gd name="connsiteX782" fmla="*/ 2086253 w 6003483"/>
              <a:gd name="connsiteY782" fmla="*/ 4893189 h 5721154"/>
              <a:gd name="connsiteX783" fmla="*/ 1942592 w 6003483"/>
              <a:gd name="connsiteY783" fmla="*/ 5485542 h 5721154"/>
              <a:gd name="connsiteX784" fmla="*/ 1933684 w 6003483"/>
              <a:gd name="connsiteY784" fmla="*/ 5498674 h 5721154"/>
              <a:gd name="connsiteX785" fmla="*/ 1930962 w 6003483"/>
              <a:gd name="connsiteY785" fmla="*/ 5484512 h 5721154"/>
              <a:gd name="connsiteX786" fmla="*/ 1972777 w 6003483"/>
              <a:gd name="connsiteY786" fmla="*/ 5304280 h 5721154"/>
              <a:gd name="connsiteX787" fmla="*/ 2016077 w 6003483"/>
              <a:gd name="connsiteY787" fmla="*/ 5124047 h 5721154"/>
              <a:gd name="connsiteX788" fmla="*/ 2008407 w 6003483"/>
              <a:gd name="connsiteY788" fmla="*/ 5122245 h 5721154"/>
              <a:gd name="connsiteX789" fmla="*/ 2013355 w 6003483"/>
              <a:gd name="connsiteY789" fmla="*/ 5103707 h 5721154"/>
              <a:gd name="connsiteX790" fmla="*/ 2020778 w 6003483"/>
              <a:gd name="connsiteY790" fmla="*/ 5105510 h 5721154"/>
              <a:gd name="connsiteX791" fmla="*/ 2198181 w 6003483"/>
              <a:gd name="connsiteY791" fmla="*/ 4447145 h 5721154"/>
              <a:gd name="connsiteX792" fmla="*/ 1997025 w 6003483"/>
              <a:gd name="connsiteY792" fmla="*/ 5040625 h 5721154"/>
              <a:gd name="connsiteX793" fmla="*/ 1990345 w 6003483"/>
              <a:gd name="connsiteY793" fmla="*/ 5110144 h 5721154"/>
              <a:gd name="connsiteX794" fmla="*/ 1981685 w 6003483"/>
              <a:gd name="connsiteY794" fmla="*/ 5125335 h 5721154"/>
              <a:gd name="connsiteX795" fmla="*/ 1977726 w 6003483"/>
              <a:gd name="connsiteY795" fmla="*/ 5114521 h 5721154"/>
              <a:gd name="connsiteX796" fmla="*/ 1980200 w 6003483"/>
              <a:gd name="connsiteY796" fmla="*/ 5095211 h 5721154"/>
              <a:gd name="connsiteX797" fmla="*/ 1930715 w 6003483"/>
              <a:gd name="connsiteY797" fmla="*/ 5153914 h 5721154"/>
              <a:gd name="connsiteX798" fmla="*/ 1922798 w 6003483"/>
              <a:gd name="connsiteY798" fmla="*/ 5070493 h 5721154"/>
              <a:gd name="connsiteX799" fmla="*/ 2013355 w 6003483"/>
              <a:gd name="connsiteY799" fmla="*/ 4749679 h 5721154"/>
              <a:gd name="connsiteX800" fmla="*/ 2022015 w 6003483"/>
              <a:gd name="connsiteY800" fmla="*/ 4714662 h 5721154"/>
              <a:gd name="connsiteX801" fmla="*/ 2026221 w 6003483"/>
              <a:gd name="connsiteY801" fmla="*/ 4677585 h 5721154"/>
              <a:gd name="connsiteX802" fmla="*/ 1936653 w 6003483"/>
              <a:gd name="connsiteY802" fmla="*/ 4920738 h 5721154"/>
              <a:gd name="connsiteX803" fmla="*/ 1865158 w 6003483"/>
              <a:gd name="connsiteY803" fmla="*/ 5138831 h 5721154"/>
              <a:gd name="connsiteX804" fmla="*/ 1797922 w 6003483"/>
              <a:gd name="connsiteY804" fmla="*/ 5437969 h 5721154"/>
              <a:gd name="connsiteX805" fmla="*/ 1760561 w 6003483"/>
              <a:gd name="connsiteY805" fmla="*/ 5489464 h 5721154"/>
              <a:gd name="connsiteX806" fmla="*/ 1741509 w 6003483"/>
              <a:gd name="connsiteY806" fmla="*/ 5436424 h 5721154"/>
              <a:gd name="connsiteX807" fmla="*/ 1800963 w 6003483"/>
              <a:gd name="connsiteY807" fmla="*/ 5091979 h 5721154"/>
              <a:gd name="connsiteX808" fmla="*/ 1848806 w 6003483"/>
              <a:gd name="connsiteY808" fmla="*/ 4915329 h 5721154"/>
              <a:gd name="connsiteX809" fmla="*/ 1848818 w 6003483"/>
              <a:gd name="connsiteY809" fmla="*/ 4915235 h 5721154"/>
              <a:gd name="connsiteX810" fmla="*/ 1897065 w 6003483"/>
              <a:gd name="connsiteY810" fmla="*/ 4683508 h 5721154"/>
              <a:gd name="connsiteX811" fmla="*/ 1913894 w 6003483"/>
              <a:gd name="connsiteY811" fmla="*/ 4600416 h 5721154"/>
              <a:gd name="connsiteX812" fmla="*/ 1863944 w 6003483"/>
              <a:gd name="connsiteY812" fmla="*/ 4687958 h 5721154"/>
              <a:gd name="connsiteX813" fmla="*/ 1835704 w 6003483"/>
              <a:gd name="connsiteY813" fmla="*/ 4796797 h 5721154"/>
              <a:gd name="connsiteX814" fmla="*/ 1824322 w 6003483"/>
              <a:gd name="connsiteY814" fmla="*/ 4822544 h 5721154"/>
              <a:gd name="connsiteX815" fmla="*/ 1826302 w 6003483"/>
              <a:gd name="connsiteY815" fmla="*/ 4829753 h 5721154"/>
              <a:gd name="connsiteX816" fmla="*/ 1815415 w 6003483"/>
              <a:gd name="connsiteY816" fmla="*/ 4931198 h 5721154"/>
              <a:gd name="connsiteX817" fmla="*/ 1807497 w 6003483"/>
              <a:gd name="connsiteY817" fmla="*/ 4948192 h 5721154"/>
              <a:gd name="connsiteX818" fmla="*/ 1803786 w 6003483"/>
              <a:gd name="connsiteY818" fmla="*/ 4942013 h 5721154"/>
              <a:gd name="connsiteX819" fmla="*/ 1813931 w 6003483"/>
              <a:gd name="connsiteY819" fmla="*/ 4845202 h 5721154"/>
              <a:gd name="connsiteX820" fmla="*/ 1818879 w 6003483"/>
              <a:gd name="connsiteY820" fmla="*/ 4830011 h 5721154"/>
              <a:gd name="connsiteX821" fmla="*/ 1812693 w 6003483"/>
              <a:gd name="connsiteY821" fmla="*/ 4810185 h 5721154"/>
              <a:gd name="connsiteX822" fmla="*/ 1820908 w 6003483"/>
              <a:gd name="connsiteY822" fmla="*/ 4762210 h 5721154"/>
              <a:gd name="connsiteX823" fmla="*/ 1767736 w 6003483"/>
              <a:gd name="connsiteY823" fmla="*/ 4853500 h 5721154"/>
              <a:gd name="connsiteX824" fmla="*/ 1661591 w 6003483"/>
              <a:gd name="connsiteY824" fmla="*/ 5273700 h 5721154"/>
              <a:gd name="connsiteX825" fmla="*/ 1654663 w 6003483"/>
              <a:gd name="connsiteY825" fmla="*/ 5286058 h 5721154"/>
              <a:gd name="connsiteX826" fmla="*/ 1649715 w 6003483"/>
              <a:gd name="connsiteY826" fmla="*/ 5277304 h 5721154"/>
              <a:gd name="connsiteX827" fmla="*/ 1656890 w 6003483"/>
              <a:gd name="connsiteY827" fmla="*/ 5200062 h 5721154"/>
              <a:gd name="connsiteX828" fmla="*/ 1667776 w 6003483"/>
              <a:gd name="connsiteY828" fmla="*/ 5122819 h 5721154"/>
              <a:gd name="connsiteX829" fmla="*/ 1696725 w 6003483"/>
              <a:gd name="connsiteY829" fmla="*/ 4968335 h 5721154"/>
              <a:gd name="connsiteX830" fmla="*/ 1655406 w 6003483"/>
              <a:gd name="connsiteY830" fmla="*/ 4979663 h 5721154"/>
              <a:gd name="connsiteX831" fmla="*/ 1633385 w 6003483"/>
              <a:gd name="connsiteY831" fmla="*/ 4935120 h 5721154"/>
              <a:gd name="connsiteX832" fmla="*/ 1608642 w 6003483"/>
              <a:gd name="connsiteY832" fmla="*/ 5002836 h 5721154"/>
              <a:gd name="connsiteX833" fmla="*/ 1588106 w 6003483"/>
              <a:gd name="connsiteY833" fmla="*/ 5023434 h 5721154"/>
              <a:gd name="connsiteX834" fmla="*/ 1584641 w 6003483"/>
              <a:gd name="connsiteY834" fmla="*/ 4994082 h 5721154"/>
              <a:gd name="connsiteX835" fmla="*/ 1689550 w 6003483"/>
              <a:gd name="connsiteY835" fmla="*/ 4718326 h 5721154"/>
              <a:gd name="connsiteX836" fmla="*/ 1749674 w 6003483"/>
              <a:gd name="connsiteY836" fmla="*/ 4551482 h 5721154"/>
              <a:gd name="connsiteX837" fmla="*/ 1817469 w 6003483"/>
              <a:gd name="connsiteY837" fmla="*/ 4387213 h 5721154"/>
              <a:gd name="connsiteX838" fmla="*/ 1772932 w 6003483"/>
              <a:gd name="connsiteY838" fmla="*/ 4402146 h 5721154"/>
              <a:gd name="connsiteX839" fmla="*/ 1748190 w 6003483"/>
              <a:gd name="connsiteY839" fmla="*/ 4452096 h 5721154"/>
              <a:gd name="connsiteX840" fmla="*/ 1465135 w 6003483"/>
              <a:gd name="connsiteY840" fmla="*/ 5443376 h 5721154"/>
              <a:gd name="connsiteX841" fmla="*/ 1456723 w 6003483"/>
              <a:gd name="connsiteY841" fmla="*/ 5454190 h 5721154"/>
              <a:gd name="connsiteX842" fmla="*/ 1453754 w 6003483"/>
              <a:gd name="connsiteY842" fmla="*/ 5442088 h 5721154"/>
              <a:gd name="connsiteX843" fmla="*/ 1491857 w 6003483"/>
              <a:gd name="connsiteY843" fmla="*/ 5290178 h 5721154"/>
              <a:gd name="connsiteX844" fmla="*/ 1531445 w 6003483"/>
              <a:gd name="connsiteY844" fmla="*/ 5139298 h 5721154"/>
              <a:gd name="connsiteX845" fmla="*/ 1523775 w 6003483"/>
              <a:gd name="connsiteY845" fmla="*/ 5137495 h 5721154"/>
              <a:gd name="connsiteX846" fmla="*/ 1528476 w 6003483"/>
              <a:gd name="connsiteY846" fmla="*/ 5121789 h 5721154"/>
              <a:gd name="connsiteX847" fmla="*/ 1535899 w 6003483"/>
              <a:gd name="connsiteY847" fmla="*/ 5123592 h 5721154"/>
              <a:gd name="connsiteX848" fmla="*/ 1699942 w 6003483"/>
              <a:gd name="connsiteY848" fmla="*/ 4567960 h 5721154"/>
              <a:gd name="connsiteX849" fmla="*/ 1512146 w 6003483"/>
              <a:gd name="connsiteY849" fmla="*/ 5065660 h 5721154"/>
              <a:gd name="connsiteX850" fmla="*/ 1506456 w 6003483"/>
              <a:gd name="connsiteY850" fmla="*/ 5124880 h 5721154"/>
              <a:gd name="connsiteX851" fmla="*/ 1498290 w 6003483"/>
              <a:gd name="connsiteY851" fmla="*/ 5137495 h 5721154"/>
              <a:gd name="connsiteX852" fmla="*/ 1494332 w 6003483"/>
              <a:gd name="connsiteY852" fmla="*/ 5127969 h 5721154"/>
              <a:gd name="connsiteX853" fmla="*/ 1496311 w 6003483"/>
              <a:gd name="connsiteY853" fmla="*/ 5111490 h 5721154"/>
              <a:gd name="connsiteX854" fmla="*/ 1449547 w 6003483"/>
              <a:gd name="connsiteY854" fmla="*/ 5158866 h 5721154"/>
              <a:gd name="connsiteX855" fmla="*/ 1440393 w 6003483"/>
              <a:gd name="connsiteY855" fmla="*/ 5086258 h 5721154"/>
              <a:gd name="connsiteX856" fmla="*/ 1524765 w 6003483"/>
              <a:gd name="connsiteY856" fmla="*/ 4815136 h 5721154"/>
              <a:gd name="connsiteX857" fmla="*/ 1532930 w 6003483"/>
              <a:gd name="connsiteY857" fmla="*/ 4785269 h 5721154"/>
              <a:gd name="connsiteX858" fmla="*/ 1536394 w 6003483"/>
              <a:gd name="connsiteY858" fmla="*/ 4753342 h 5721154"/>
              <a:gd name="connsiteX859" fmla="*/ 1375815 w 6003483"/>
              <a:gd name="connsiteY859" fmla="*/ 5165303 h 5721154"/>
              <a:gd name="connsiteX860" fmla="*/ 1359484 w 6003483"/>
              <a:gd name="connsiteY860" fmla="*/ 5185128 h 5721154"/>
              <a:gd name="connsiteX861" fmla="*/ 1354784 w 6003483"/>
              <a:gd name="connsiteY861" fmla="*/ 5159381 h 5721154"/>
              <a:gd name="connsiteX862" fmla="*/ 1582910 w 6003483"/>
              <a:gd name="connsiteY862" fmla="*/ 4397769 h 5721154"/>
              <a:gd name="connsiteX863" fmla="*/ 1596833 w 6003483"/>
              <a:gd name="connsiteY863" fmla="*/ 4318174 h 5721154"/>
              <a:gd name="connsiteX864" fmla="*/ 1592806 w 6003483"/>
              <a:gd name="connsiteY864" fmla="*/ 4325676 h 5721154"/>
              <a:gd name="connsiteX865" fmla="*/ 1582662 w 6003483"/>
              <a:gd name="connsiteY865" fmla="*/ 4334174 h 5721154"/>
              <a:gd name="connsiteX866" fmla="*/ 1582662 w 6003483"/>
              <a:gd name="connsiteY866" fmla="*/ 4319239 h 5721154"/>
              <a:gd name="connsiteX867" fmla="*/ 1603438 w 6003483"/>
              <a:gd name="connsiteY867" fmla="*/ 4280413 h 5721154"/>
              <a:gd name="connsiteX868" fmla="*/ 1606848 w 6003483"/>
              <a:gd name="connsiteY868" fmla="*/ 4260921 h 5721154"/>
              <a:gd name="connsiteX869" fmla="*/ 1635611 w 6003483"/>
              <a:gd name="connsiteY869" fmla="*/ 4122528 h 5721154"/>
              <a:gd name="connsiteX870" fmla="*/ 1618786 w 6003483"/>
              <a:gd name="connsiteY870" fmla="*/ 4152653 h 5721154"/>
              <a:gd name="connsiteX871" fmla="*/ 1581313 w 6003483"/>
              <a:gd name="connsiteY871" fmla="*/ 4238150 h 5721154"/>
              <a:gd name="connsiteX872" fmla="*/ 1543978 w 6003483"/>
              <a:gd name="connsiteY872" fmla="*/ 4379488 h 5721154"/>
              <a:gd name="connsiteX873" fmla="*/ 1535566 w 6003483"/>
              <a:gd name="connsiteY873" fmla="*/ 4390302 h 5721154"/>
              <a:gd name="connsiteX874" fmla="*/ 1532597 w 6003483"/>
              <a:gd name="connsiteY874" fmla="*/ 4378200 h 5721154"/>
              <a:gd name="connsiteX875" fmla="*/ 1549544 w 6003483"/>
              <a:gd name="connsiteY875" fmla="*/ 4310634 h 5721154"/>
              <a:gd name="connsiteX876" fmla="*/ 1532682 w 6003483"/>
              <a:gd name="connsiteY876" fmla="*/ 4349106 h 5721154"/>
              <a:gd name="connsiteX877" fmla="*/ 1501012 w 6003483"/>
              <a:gd name="connsiteY877" fmla="*/ 4448234 h 5721154"/>
              <a:gd name="connsiteX878" fmla="*/ 1473548 w 6003483"/>
              <a:gd name="connsiteY878" fmla="*/ 4547105 h 5721154"/>
              <a:gd name="connsiteX879" fmla="*/ 1448805 w 6003483"/>
              <a:gd name="connsiteY879" fmla="*/ 4645975 h 5721154"/>
              <a:gd name="connsiteX880" fmla="*/ 1426042 w 6003483"/>
              <a:gd name="connsiteY880" fmla="*/ 4748193 h 5721154"/>
              <a:gd name="connsiteX881" fmla="*/ 1376557 w 6003483"/>
              <a:gd name="connsiteY881" fmla="*/ 4949796 h 5721154"/>
              <a:gd name="connsiteX882" fmla="*/ 1367650 w 6003483"/>
              <a:gd name="connsiteY882" fmla="*/ 4961382 h 5721154"/>
              <a:gd name="connsiteX883" fmla="*/ 1365423 w 6003483"/>
              <a:gd name="connsiteY883" fmla="*/ 4948766 h 5721154"/>
              <a:gd name="connsiteX884" fmla="*/ 1410207 w 6003483"/>
              <a:gd name="connsiteY884" fmla="*/ 4751026 h 5721154"/>
              <a:gd name="connsiteX885" fmla="*/ 1431733 w 6003483"/>
              <a:gd name="connsiteY885" fmla="*/ 4652413 h 5721154"/>
              <a:gd name="connsiteX886" fmla="*/ 1456475 w 6003483"/>
              <a:gd name="connsiteY886" fmla="*/ 4553027 h 5721154"/>
              <a:gd name="connsiteX887" fmla="*/ 1468842 w 6003483"/>
              <a:gd name="connsiteY887" fmla="*/ 4510939 h 5721154"/>
              <a:gd name="connsiteX888" fmla="*/ 1460888 w 6003483"/>
              <a:gd name="connsiteY888" fmla="*/ 4532438 h 5721154"/>
              <a:gd name="connsiteX889" fmla="*/ 1383237 w 6003483"/>
              <a:gd name="connsiteY889" fmla="*/ 4797112 h 5721154"/>
              <a:gd name="connsiteX890" fmla="*/ 1214988 w 6003483"/>
              <a:gd name="connsiteY890" fmla="*/ 5554604 h 5721154"/>
              <a:gd name="connsiteX891" fmla="*/ 1175895 w 6003483"/>
              <a:gd name="connsiteY891" fmla="*/ 5619232 h 5721154"/>
              <a:gd name="connsiteX892" fmla="*/ 1157833 w 6003483"/>
              <a:gd name="connsiteY892" fmla="*/ 5556665 h 5721154"/>
              <a:gd name="connsiteX893" fmla="*/ 1328556 w 6003483"/>
              <a:gd name="connsiteY893" fmla="*/ 4738151 h 5721154"/>
              <a:gd name="connsiteX894" fmla="*/ 1394738 w 6003483"/>
              <a:gd name="connsiteY894" fmla="*/ 4534504 h 5721154"/>
              <a:gd name="connsiteX895" fmla="*/ 1415671 w 6003483"/>
              <a:gd name="connsiteY895" fmla="*/ 4481288 h 5721154"/>
              <a:gd name="connsiteX896" fmla="*/ 1451724 w 6003483"/>
              <a:gd name="connsiteY896" fmla="*/ 4370111 h 5721154"/>
              <a:gd name="connsiteX897" fmla="*/ 1498709 w 6003483"/>
              <a:gd name="connsiteY897" fmla="*/ 4242606 h 5721154"/>
              <a:gd name="connsiteX898" fmla="*/ 1448414 w 6003483"/>
              <a:gd name="connsiteY898" fmla="*/ 4357901 h 5721154"/>
              <a:gd name="connsiteX899" fmla="*/ 1383732 w 6003483"/>
              <a:gd name="connsiteY899" fmla="*/ 4498957 h 5721154"/>
              <a:gd name="connsiteX900" fmla="*/ 1198906 w 6003483"/>
              <a:gd name="connsiteY900" fmla="*/ 4867404 h 5721154"/>
              <a:gd name="connsiteX901" fmla="*/ 1081626 w 6003483"/>
              <a:gd name="connsiteY901" fmla="*/ 5369738 h 5721154"/>
              <a:gd name="connsiteX902" fmla="*/ 1074203 w 6003483"/>
              <a:gd name="connsiteY902" fmla="*/ 5384929 h 5721154"/>
              <a:gd name="connsiteX903" fmla="*/ 1069502 w 6003483"/>
              <a:gd name="connsiteY903" fmla="*/ 5375145 h 5721154"/>
              <a:gd name="connsiteX904" fmla="*/ 1078409 w 6003483"/>
              <a:gd name="connsiteY904" fmla="*/ 5284514 h 5721154"/>
              <a:gd name="connsiteX905" fmla="*/ 1091276 w 6003483"/>
              <a:gd name="connsiteY905" fmla="*/ 5193367 h 5721154"/>
              <a:gd name="connsiteX906" fmla="*/ 1123935 w 6003483"/>
              <a:gd name="connsiteY906" fmla="*/ 5010302 h 5721154"/>
              <a:gd name="connsiteX907" fmla="*/ 1102069 w 6003483"/>
              <a:gd name="connsiteY907" fmla="*/ 5026942 h 5721154"/>
              <a:gd name="connsiteX908" fmla="*/ 1092929 w 6003483"/>
              <a:gd name="connsiteY908" fmla="*/ 5027218 h 5721154"/>
              <a:gd name="connsiteX909" fmla="*/ 1056281 w 6003483"/>
              <a:gd name="connsiteY909" fmla="*/ 5190267 h 5721154"/>
              <a:gd name="connsiteX910" fmla="*/ 1018920 w 6003483"/>
              <a:gd name="connsiteY910" fmla="*/ 5241762 h 5721154"/>
              <a:gd name="connsiteX911" fmla="*/ 999868 w 6003483"/>
              <a:gd name="connsiteY911" fmla="*/ 5188722 h 5721154"/>
              <a:gd name="connsiteX912" fmla="*/ 1018308 w 6003483"/>
              <a:gd name="connsiteY912" fmla="*/ 5081893 h 5721154"/>
              <a:gd name="connsiteX913" fmla="*/ 1012842 w 6003483"/>
              <a:gd name="connsiteY913" fmla="*/ 5084713 h 5721154"/>
              <a:gd name="connsiteX914" fmla="*/ 1009873 w 6003483"/>
              <a:gd name="connsiteY914" fmla="*/ 5050983 h 5721154"/>
              <a:gd name="connsiteX915" fmla="*/ 1037793 w 6003483"/>
              <a:gd name="connsiteY915" fmla="*/ 4969003 h 5721154"/>
              <a:gd name="connsiteX916" fmla="*/ 1050291 w 6003483"/>
              <a:gd name="connsiteY916" fmla="*/ 4896601 h 5721154"/>
              <a:gd name="connsiteX917" fmla="*/ 1024131 w 6003483"/>
              <a:gd name="connsiteY917" fmla="*/ 4988256 h 5721154"/>
              <a:gd name="connsiteX918" fmla="*/ 880470 w 6003483"/>
              <a:gd name="connsiteY918" fmla="*/ 5580610 h 5721154"/>
              <a:gd name="connsiteX919" fmla="*/ 871562 w 6003483"/>
              <a:gd name="connsiteY919" fmla="*/ 5593741 h 5721154"/>
              <a:gd name="connsiteX920" fmla="*/ 868840 w 6003483"/>
              <a:gd name="connsiteY920" fmla="*/ 5579580 h 5721154"/>
              <a:gd name="connsiteX921" fmla="*/ 910655 w 6003483"/>
              <a:gd name="connsiteY921" fmla="*/ 5399347 h 5721154"/>
              <a:gd name="connsiteX922" fmla="*/ 953955 w 6003483"/>
              <a:gd name="connsiteY922" fmla="*/ 5219115 h 5721154"/>
              <a:gd name="connsiteX923" fmla="*/ 946285 w 6003483"/>
              <a:gd name="connsiteY923" fmla="*/ 5217312 h 5721154"/>
              <a:gd name="connsiteX924" fmla="*/ 951233 w 6003483"/>
              <a:gd name="connsiteY924" fmla="*/ 5198774 h 5721154"/>
              <a:gd name="connsiteX925" fmla="*/ 958656 w 6003483"/>
              <a:gd name="connsiteY925" fmla="*/ 5200577 h 5721154"/>
              <a:gd name="connsiteX926" fmla="*/ 1136060 w 6003483"/>
              <a:gd name="connsiteY926" fmla="*/ 4542213 h 5721154"/>
              <a:gd name="connsiteX927" fmla="*/ 934903 w 6003483"/>
              <a:gd name="connsiteY927" fmla="*/ 5135693 h 5721154"/>
              <a:gd name="connsiteX928" fmla="*/ 928223 w 6003483"/>
              <a:gd name="connsiteY928" fmla="*/ 5205211 h 5721154"/>
              <a:gd name="connsiteX929" fmla="*/ 919563 w 6003483"/>
              <a:gd name="connsiteY929" fmla="*/ 5220402 h 5721154"/>
              <a:gd name="connsiteX930" fmla="*/ 915604 w 6003483"/>
              <a:gd name="connsiteY930" fmla="*/ 5209588 h 5721154"/>
              <a:gd name="connsiteX931" fmla="*/ 918078 w 6003483"/>
              <a:gd name="connsiteY931" fmla="*/ 5190278 h 5721154"/>
              <a:gd name="connsiteX932" fmla="*/ 868593 w 6003483"/>
              <a:gd name="connsiteY932" fmla="*/ 5248982 h 5721154"/>
              <a:gd name="connsiteX933" fmla="*/ 860676 w 6003483"/>
              <a:gd name="connsiteY933" fmla="*/ 5165561 h 5721154"/>
              <a:gd name="connsiteX934" fmla="*/ 912498 w 6003483"/>
              <a:gd name="connsiteY934" fmla="*/ 4981970 h 5721154"/>
              <a:gd name="connsiteX935" fmla="*/ 915249 w 6003483"/>
              <a:gd name="connsiteY935" fmla="*/ 4952360 h 5721154"/>
              <a:gd name="connsiteX936" fmla="*/ 926000 w 6003483"/>
              <a:gd name="connsiteY936" fmla="*/ 4876082 h 5721154"/>
              <a:gd name="connsiteX937" fmla="*/ 874531 w 6003483"/>
              <a:gd name="connsiteY937" fmla="*/ 5015806 h 5721154"/>
              <a:gd name="connsiteX938" fmla="*/ 793871 w 6003483"/>
              <a:gd name="connsiteY938" fmla="*/ 5261856 h 5721154"/>
              <a:gd name="connsiteX939" fmla="*/ 777046 w 6003483"/>
              <a:gd name="connsiteY939" fmla="*/ 5285801 h 5721154"/>
              <a:gd name="connsiteX940" fmla="*/ 772840 w 6003483"/>
              <a:gd name="connsiteY940" fmla="*/ 5257221 h 5721154"/>
              <a:gd name="connsiteX941" fmla="*/ 874070 w 6003483"/>
              <a:gd name="connsiteY941" fmla="*/ 4803433 h 5721154"/>
              <a:gd name="connsiteX942" fmla="*/ 900207 w 6003483"/>
              <a:gd name="connsiteY942" fmla="*/ 4716168 h 5721154"/>
              <a:gd name="connsiteX943" fmla="*/ 897199 w 6003483"/>
              <a:gd name="connsiteY943" fmla="*/ 4712664 h 5721154"/>
              <a:gd name="connsiteX944" fmla="*/ 891744 w 6003483"/>
              <a:gd name="connsiteY944" fmla="*/ 4687418 h 5721154"/>
              <a:gd name="connsiteX945" fmla="*/ 867001 w 6003483"/>
              <a:gd name="connsiteY945" fmla="*/ 4755134 h 5721154"/>
              <a:gd name="connsiteX946" fmla="*/ 857197 w 6003483"/>
              <a:gd name="connsiteY946" fmla="*/ 4771612 h 5721154"/>
              <a:gd name="connsiteX947" fmla="*/ 851854 w 6003483"/>
              <a:gd name="connsiteY947" fmla="*/ 4773663 h 5721154"/>
              <a:gd name="connsiteX948" fmla="*/ 851521 w 6003483"/>
              <a:gd name="connsiteY948" fmla="*/ 4775227 h 5721154"/>
              <a:gd name="connsiteX949" fmla="*/ 797829 w 6003483"/>
              <a:gd name="connsiteY949" fmla="*/ 5010817 h 5721154"/>
              <a:gd name="connsiteX950" fmla="*/ 788427 w 6003483"/>
              <a:gd name="connsiteY950" fmla="*/ 5024721 h 5721154"/>
              <a:gd name="connsiteX951" fmla="*/ 786696 w 6003483"/>
              <a:gd name="connsiteY951" fmla="*/ 5010302 h 5721154"/>
              <a:gd name="connsiteX952" fmla="*/ 834943 w 6003483"/>
              <a:gd name="connsiteY952" fmla="*/ 4778575 h 5721154"/>
              <a:gd name="connsiteX953" fmla="*/ 839112 w 6003483"/>
              <a:gd name="connsiteY953" fmla="*/ 4757991 h 5721154"/>
              <a:gd name="connsiteX954" fmla="*/ 723495 w 6003483"/>
              <a:gd name="connsiteY954" fmla="*/ 5195674 h 5721154"/>
              <a:gd name="connsiteX955" fmla="*/ 715082 w 6003483"/>
              <a:gd name="connsiteY955" fmla="*/ 5206488 h 5721154"/>
              <a:gd name="connsiteX956" fmla="*/ 712113 w 6003483"/>
              <a:gd name="connsiteY956" fmla="*/ 5194386 h 5721154"/>
              <a:gd name="connsiteX957" fmla="*/ 750216 w 6003483"/>
              <a:gd name="connsiteY957" fmla="*/ 5042477 h 5721154"/>
              <a:gd name="connsiteX958" fmla="*/ 789805 w 6003483"/>
              <a:gd name="connsiteY958" fmla="*/ 4891596 h 5721154"/>
              <a:gd name="connsiteX959" fmla="*/ 782135 w 6003483"/>
              <a:gd name="connsiteY959" fmla="*/ 4889793 h 5721154"/>
              <a:gd name="connsiteX960" fmla="*/ 786836 w 6003483"/>
              <a:gd name="connsiteY960" fmla="*/ 4874087 h 5721154"/>
              <a:gd name="connsiteX961" fmla="*/ 794259 w 6003483"/>
              <a:gd name="connsiteY961" fmla="*/ 4875890 h 5721154"/>
              <a:gd name="connsiteX962" fmla="*/ 864275 w 6003483"/>
              <a:gd name="connsiteY962" fmla="*/ 4638736 h 5721154"/>
              <a:gd name="connsiteX963" fmla="*/ 886408 w 6003483"/>
              <a:gd name="connsiteY963" fmla="*/ 4547620 h 5721154"/>
              <a:gd name="connsiteX964" fmla="*/ 928100 w 6003483"/>
              <a:gd name="connsiteY964" fmla="*/ 4396704 h 5721154"/>
              <a:gd name="connsiteX965" fmla="*/ 860599 w 6003483"/>
              <a:gd name="connsiteY965" fmla="*/ 4567563 h 5721154"/>
              <a:gd name="connsiteX966" fmla="*/ 850298 w 6003483"/>
              <a:gd name="connsiteY966" fmla="*/ 4596192 h 5721154"/>
              <a:gd name="connsiteX967" fmla="*/ 773582 w 6003483"/>
              <a:gd name="connsiteY967" fmla="*/ 4891864 h 5721154"/>
              <a:gd name="connsiteX968" fmla="*/ 762201 w 6003483"/>
              <a:gd name="connsiteY968" fmla="*/ 4917611 h 5721154"/>
              <a:gd name="connsiteX969" fmla="*/ 764180 w 6003483"/>
              <a:gd name="connsiteY969" fmla="*/ 4924821 h 5721154"/>
              <a:gd name="connsiteX970" fmla="*/ 753293 w 6003483"/>
              <a:gd name="connsiteY970" fmla="*/ 5026266 h 5721154"/>
              <a:gd name="connsiteX971" fmla="*/ 745376 w 6003483"/>
              <a:gd name="connsiteY971" fmla="*/ 5043259 h 5721154"/>
              <a:gd name="connsiteX972" fmla="*/ 741664 w 6003483"/>
              <a:gd name="connsiteY972" fmla="*/ 5037080 h 5721154"/>
              <a:gd name="connsiteX973" fmla="*/ 751809 w 6003483"/>
              <a:gd name="connsiteY973" fmla="*/ 4940269 h 5721154"/>
              <a:gd name="connsiteX974" fmla="*/ 756757 w 6003483"/>
              <a:gd name="connsiteY974" fmla="*/ 4925078 h 5721154"/>
              <a:gd name="connsiteX975" fmla="*/ 750571 w 6003483"/>
              <a:gd name="connsiteY975" fmla="*/ 4905253 h 5721154"/>
              <a:gd name="connsiteX976" fmla="*/ 754220 w 6003483"/>
              <a:gd name="connsiteY976" fmla="*/ 4883945 h 5721154"/>
              <a:gd name="connsiteX977" fmla="*/ 752691 w 6003483"/>
              <a:gd name="connsiteY977" fmla="*/ 4880267 h 5721154"/>
              <a:gd name="connsiteX978" fmla="*/ 754670 w 6003483"/>
              <a:gd name="connsiteY978" fmla="*/ 4863788 h 5721154"/>
              <a:gd name="connsiteX979" fmla="*/ 707907 w 6003483"/>
              <a:gd name="connsiteY979" fmla="*/ 4911164 h 5721154"/>
              <a:gd name="connsiteX980" fmla="*/ 698752 w 6003483"/>
              <a:gd name="connsiteY980" fmla="*/ 4838556 h 5721154"/>
              <a:gd name="connsiteX981" fmla="*/ 783124 w 6003483"/>
              <a:gd name="connsiteY981" fmla="*/ 4567434 h 5721154"/>
              <a:gd name="connsiteX982" fmla="*/ 791290 w 6003483"/>
              <a:gd name="connsiteY982" fmla="*/ 4537567 h 5721154"/>
              <a:gd name="connsiteX983" fmla="*/ 794753 w 6003483"/>
              <a:gd name="connsiteY983" fmla="*/ 4505640 h 5721154"/>
              <a:gd name="connsiteX984" fmla="*/ 791603 w 6003483"/>
              <a:gd name="connsiteY984" fmla="*/ 4513240 h 5721154"/>
              <a:gd name="connsiteX985" fmla="*/ 776798 w 6003483"/>
              <a:gd name="connsiteY985" fmla="*/ 4571307 h 5721154"/>
              <a:gd name="connsiteX986" fmla="*/ 768634 w 6003483"/>
              <a:gd name="connsiteY986" fmla="*/ 4590103 h 5721154"/>
              <a:gd name="connsiteX987" fmla="*/ 762695 w 6003483"/>
              <a:gd name="connsiteY987" fmla="*/ 4583924 h 5721154"/>
              <a:gd name="connsiteX988" fmla="*/ 762836 w 6003483"/>
              <a:gd name="connsiteY988" fmla="*/ 4582650 h 5721154"/>
              <a:gd name="connsiteX989" fmla="*/ 710103 w 6003483"/>
              <a:gd name="connsiteY989" fmla="*/ 4709883 h 5721154"/>
              <a:gd name="connsiteX990" fmla="*/ 634174 w 6003483"/>
              <a:gd name="connsiteY990" fmla="*/ 4917601 h 5721154"/>
              <a:gd name="connsiteX991" fmla="*/ 617844 w 6003483"/>
              <a:gd name="connsiteY991" fmla="*/ 4937426 h 5721154"/>
              <a:gd name="connsiteX992" fmla="*/ 613143 w 6003483"/>
              <a:gd name="connsiteY992" fmla="*/ 4911679 h 5721154"/>
              <a:gd name="connsiteX993" fmla="*/ 768954 w 6003483"/>
              <a:gd name="connsiteY993" fmla="*/ 4335267 h 5721154"/>
              <a:gd name="connsiteX994" fmla="*/ 802080 w 6003483"/>
              <a:gd name="connsiteY994" fmla="*/ 4250431 h 5721154"/>
              <a:gd name="connsiteX995" fmla="*/ 803582 w 6003483"/>
              <a:gd name="connsiteY995" fmla="*/ 4238521 h 5721154"/>
              <a:gd name="connsiteX996" fmla="*/ 836320 w 6003483"/>
              <a:gd name="connsiteY996" fmla="*/ 4062464 h 5721154"/>
              <a:gd name="connsiteX997" fmla="*/ 865613 w 6003483"/>
              <a:gd name="connsiteY997" fmla="*/ 3958558 h 5721154"/>
              <a:gd name="connsiteX998" fmla="*/ 864270 w 6003483"/>
              <a:gd name="connsiteY998" fmla="*/ 3956714 h 5721154"/>
              <a:gd name="connsiteX999" fmla="*/ 865539 w 6003483"/>
              <a:gd name="connsiteY999" fmla="*/ 3946414 h 5721154"/>
              <a:gd name="connsiteX1000" fmla="*/ 872025 w 6003483"/>
              <a:gd name="connsiteY1000" fmla="*/ 3916635 h 5721154"/>
              <a:gd name="connsiteX1001" fmla="*/ 839673 w 6003483"/>
              <a:gd name="connsiteY1001" fmla="*/ 3990450 h 5721154"/>
              <a:gd name="connsiteX1002" fmla="*/ 802338 w 6003483"/>
              <a:gd name="connsiteY1002" fmla="*/ 4131786 h 5721154"/>
              <a:gd name="connsiteX1003" fmla="*/ 793925 w 6003483"/>
              <a:gd name="connsiteY1003" fmla="*/ 4142600 h 5721154"/>
              <a:gd name="connsiteX1004" fmla="*/ 790956 w 6003483"/>
              <a:gd name="connsiteY1004" fmla="*/ 4130498 h 5721154"/>
              <a:gd name="connsiteX1005" fmla="*/ 807901 w 6003483"/>
              <a:gd name="connsiteY1005" fmla="*/ 4062939 h 5721154"/>
              <a:gd name="connsiteX1006" fmla="*/ 791042 w 6003483"/>
              <a:gd name="connsiteY1006" fmla="*/ 4101405 h 5721154"/>
              <a:gd name="connsiteX1007" fmla="*/ 759371 w 6003483"/>
              <a:gd name="connsiteY1007" fmla="*/ 4200533 h 5721154"/>
              <a:gd name="connsiteX1008" fmla="*/ 731907 w 6003483"/>
              <a:gd name="connsiteY1008" fmla="*/ 4299403 h 5721154"/>
              <a:gd name="connsiteX1009" fmla="*/ 707165 w 6003483"/>
              <a:gd name="connsiteY1009" fmla="*/ 4398274 h 5721154"/>
              <a:gd name="connsiteX1010" fmla="*/ 684402 w 6003483"/>
              <a:gd name="connsiteY1010" fmla="*/ 4500491 h 5721154"/>
              <a:gd name="connsiteX1011" fmla="*/ 634917 w 6003483"/>
              <a:gd name="connsiteY1011" fmla="*/ 4702094 h 5721154"/>
              <a:gd name="connsiteX1012" fmla="*/ 626009 w 6003483"/>
              <a:gd name="connsiteY1012" fmla="*/ 4713680 h 5721154"/>
              <a:gd name="connsiteX1013" fmla="*/ 623783 w 6003483"/>
              <a:gd name="connsiteY1013" fmla="*/ 4701064 h 5721154"/>
              <a:gd name="connsiteX1014" fmla="*/ 668566 w 6003483"/>
              <a:gd name="connsiteY1014" fmla="*/ 4503324 h 5721154"/>
              <a:gd name="connsiteX1015" fmla="*/ 690092 w 6003483"/>
              <a:gd name="connsiteY1015" fmla="*/ 4404711 h 5721154"/>
              <a:gd name="connsiteX1016" fmla="*/ 714835 w 6003483"/>
              <a:gd name="connsiteY1016" fmla="*/ 4305325 h 5721154"/>
              <a:gd name="connsiteX1017" fmla="*/ 727202 w 6003483"/>
              <a:gd name="connsiteY1017" fmla="*/ 4263237 h 5721154"/>
              <a:gd name="connsiteX1018" fmla="*/ 719248 w 6003483"/>
              <a:gd name="connsiteY1018" fmla="*/ 4284736 h 5721154"/>
              <a:gd name="connsiteX1019" fmla="*/ 641597 w 6003483"/>
              <a:gd name="connsiteY1019" fmla="*/ 4549410 h 5721154"/>
              <a:gd name="connsiteX1020" fmla="*/ 473347 w 6003483"/>
              <a:gd name="connsiteY1020" fmla="*/ 5306902 h 5721154"/>
              <a:gd name="connsiteX1021" fmla="*/ 434254 w 6003483"/>
              <a:gd name="connsiteY1021" fmla="*/ 5371530 h 5721154"/>
              <a:gd name="connsiteX1022" fmla="*/ 416192 w 6003483"/>
              <a:gd name="connsiteY1022" fmla="*/ 5308963 h 5721154"/>
              <a:gd name="connsiteX1023" fmla="*/ 586916 w 6003483"/>
              <a:gd name="connsiteY1023" fmla="*/ 4490449 h 5721154"/>
              <a:gd name="connsiteX1024" fmla="*/ 653098 w 6003483"/>
              <a:gd name="connsiteY1024" fmla="*/ 4286802 h 5721154"/>
              <a:gd name="connsiteX1025" fmla="*/ 674031 w 6003483"/>
              <a:gd name="connsiteY1025" fmla="*/ 4233586 h 5721154"/>
              <a:gd name="connsiteX1026" fmla="*/ 710084 w 6003483"/>
              <a:gd name="connsiteY1026" fmla="*/ 4122409 h 5721154"/>
              <a:gd name="connsiteX1027" fmla="*/ 757068 w 6003483"/>
              <a:gd name="connsiteY1027" fmla="*/ 3994904 h 5721154"/>
              <a:gd name="connsiteX1028" fmla="*/ 706774 w 6003483"/>
              <a:gd name="connsiteY1028" fmla="*/ 4110199 h 5721154"/>
              <a:gd name="connsiteX1029" fmla="*/ 642091 w 6003483"/>
              <a:gd name="connsiteY1029" fmla="*/ 4251255 h 5721154"/>
              <a:gd name="connsiteX1030" fmla="*/ 457265 w 6003483"/>
              <a:gd name="connsiteY1030" fmla="*/ 4619702 h 5721154"/>
              <a:gd name="connsiteX1031" fmla="*/ 339986 w 6003483"/>
              <a:gd name="connsiteY1031" fmla="*/ 5122036 h 5721154"/>
              <a:gd name="connsiteX1032" fmla="*/ 332563 w 6003483"/>
              <a:gd name="connsiteY1032" fmla="*/ 5137227 h 5721154"/>
              <a:gd name="connsiteX1033" fmla="*/ 327862 w 6003483"/>
              <a:gd name="connsiteY1033" fmla="*/ 5127443 h 5721154"/>
              <a:gd name="connsiteX1034" fmla="*/ 336769 w 6003483"/>
              <a:gd name="connsiteY1034" fmla="*/ 5036812 h 5721154"/>
              <a:gd name="connsiteX1035" fmla="*/ 349635 w 6003483"/>
              <a:gd name="connsiteY1035" fmla="*/ 4945665 h 5721154"/>
              <a:gd name="connsiteX1036" fmla="*/ 382295 w 6003483"/>
              <a:gd name="connsiteY1036" fmla="*/ 4762600 h 5721154"/>
              <a:gd name="connsiteX1037" fmla="*/ 340233 w 6003483"/>
              <a:gd name="connsiteY1037" fmla="*/ 4779851 h 5721154"/>
              <a:gd name="connsiteX1038" fmla="*/ 318459 w 6003483"/>
              <a:gd name="connsiteY1038" fmla="*/ 4730159 h 5721154"/>
              <a:gd name="connsiteX1039" fmla="*/ 292480 w 6003483"/>
              <a:gd name="connsiteY1039" fmla="*/ 4811263 h 5721154"/>
              <a:gd name="connsiteX1040" fmla="*/ 271201 w 6003483"/>
              <a:gd name="connsiteY1040" fmla="*/ 4837011 h 5721154"/>
              <a:gd name="connsiteX1041" fmla="*/ 268232 w 6003483"/>
              <a:gd name="connsiteY1041" fmla="*/ 4803281 h 5721154"/>
              <a:gd name="connsiteX1042" fmla="*/ 380563 w 6003483"/>
              <a:gd name="connsiteY1042" fmla="*/ 4473456 h 5721154"/>
              <a:gd name="connsiteX1043" fmla="*/ 445636 w 6003483"/>
              <a:gd name="connsiteY1043" fmla="*/ 4274428 h 5721154"/>
              <a:gd name="connsiteX1044" fmla="*/ 481018 w 6003483"/>
              <a:gd name="connsiteY1044" fmla="*/ 4176072 h 5721154"/>
              <a:gd name="connsiteX1045" fmla="*/ 519121 w 6003483"/>
              <a:gd name="connsiteY1045" fmla="*/ 4078490 h 5721154"/>
              <a:gd name="connsiteX1046" fmla="*/ 472606 w 6003483"/>
              <a:gd name="connsiteY1046" fmla="*/ 4101147 h 5721154"/>
              <a:gd name="connsiteX1047" fmla="*/ 447863 w 6003483"/>
              <a:gd name="connsiteY1047" fmla="*/ 4161139 h 5721154"/>
              <a:gd name="connsiteX1048" fmla="*/ 138829 w 6003483"/>
              <a:gd name="connsiteY1048" fmla="*/ 5332908 h 5721154"/>
              <a:gd name="connsiteX1049" fmla="*/ 129921 w 6003483"/>
              <a:gd name="connsiteY1049" fmla="*/ 5346039 h 5721154"/>
              <a:gd name="connsiteX1050" fmla="*/ 127200 w 6003483"/>
              <a:gd name="connsiteY1050" fmla="*/ 5331878 h 5721154"/>
              <a:gd name="connsiteX1051" fmla="*/ 169014 w 6003483"/>
              <a:gd name="connsiteY1051" fmla="*/ 5151645 h 5721154"/>
              <a:gd name="connsiteX1052" fmla="*/ 212314 w 6003483"/>
              <a:gd name="connsiteY1052" fmla="*/ 4971413 h 5721154"/>
              <a:gd name="connsiteX1053" fmla="*/ 204644 w 6003483"/>
              <a:gd name="connsiteY1053" fmla="*/ 4969610 h 5721154"/>
              <a:gd name="connsiteX1054" fmla="*/ 209592 w 6003483"/>
              <a:gd name="connsiteY1054" fmla="*/ 4951072 h 5721154"/>
              <a:gd name="connsiteX1055" fmla="*/ 217015 w 6003483"/>
              <a:gd name="connsiteY1055" fmla="*/ 4952875 h 5721154"/>
              <a:gd name="connsiteX1056" fmla="*/ 394419 w 6003483"/>
              <a:gd name="connsiteY1056" fmla="*/ 4294511 h 5721154"/>
              <a:gd name="connsiteX1057" fmla="*/ 193262 w 6003483"/>
              <a:gd name="connsiteY1057" fmla="*/ 4887991 h 5721154"/>
              <a:gd name="connsiteX1058" fmla="*/ 186582 w 6003483"/>
              <a:gd name="connsiteY1058" fmla="*/ 4957509 h 5721154"/>
              <a:gd name="connsiteX1059" fmla="*/ 177922 w 6003483"/>
              <a:gd name="connsiteY1059" fmla="*/ 4972701 h 5721154"/>
              <a:gd name="connsiteX1060" fmla="*/ 173963 w 6003483"/>
              <a:gd name="connsiteY1060" fmla="*/ 4961886 h 5721154"/>
              <a:gd name="connsiteX1061" fmla="*/ 176437 w 6003483"/>
              <a:gd name="connsiteY1061" fmla="*/ 4942576 h 5721154"/>
              <a:gd name="connsiteX1062" fmla="*/ 126952 w 6003483"/>
              <a:gd name="connsiteY1062" fmla="*/ 5001280 h 5721154"/>
              <a:gd name="connsiteX1063" fmla="*/ 119035 w 6003483"/>
              <a:gd name="connsiteY1063" fmla="*/ 4917859 h 5721154"/>
              <a:gd name="connsiteX1064" fmla="*/ 209592 w 6003483"/>
              <a:gd name="connsiteY1064" fmla="*/ 4597044 h 5721154"/>
              <a:gd name="connsiteX1065" fmla="*/ 218252 w 6003483"/>
              <a:gd name="connsiteY1065" fmla="*/ 4562027 h 5721154"/>
              <a:gd name="connsiteX1066" fmla="*/ 222459 w 6003483"/>
              <a:gd name="connsiteY1066" fmla="*/ 4524951 h 5721154"/>
              <a:gd name="connsiteX1067" fmla="*/ 52230 w 6003483"/>
              <a:gd name="connsiteY1067" fmla="*/ 5014154 h 5721154"/>
              <a:gd name="connsiteX1068" fmla="*/ 35405 w 6003483"/>
              <a:gd name="connsiteY1068" fmla="*/ 5038099 h 5721154"/>
              <a:gd name="connsiteX1069" fmla="*/ 31199 w 6003483"/>
              <a:gd name="connsiteY1069" fmla="*/ 5009519 h 5721154"/>
              <a:gd name="connsiteX1070" fmla="*/ 276149 w 6003483"/>
              <a:gd name="connsiteY1070" fmla="*/ 4114536 h 5721154"/>
              <a:gd name="connsiteX1071" fmla="*/ 335532 w 6003483"/>
              <a:gd name="connsiteY1071" fmla="*/ 3796811 h 5721154"/>
              <a:gd name="connsiteX1072" fmla="*/ 329064 w 6003483"/>
              <a:gd name="connsiteY1072" fmla="*/ 3809720 h 5721154"/>
              <a:gd name="connsiteX1073" fmla="*/ 217672 w 6003483"/>
              <a:gd name="connsiteY1073" fmla="*/ 4269020 h 5721154"/>
              <a:gd name="connsiteX1074" fmla="*/ 208764 w 6003483"/>
              <a:gd name="connsiteY1074" fmla="*/ 4282151 h 5721154"/>
              <a:gd name="connsiteX1075" fmla="*/ 206043 w 6003483"/>
              <a:gd name="connsiteY1075" fmla="*/ 4267990 h 5721154"/>
              <a:gd name="connsiteX1076" fmla="*/ 247857 w 6003483"/>
              <a:gd name="connsiteY1076" fmla="*/ 4087757 h 5721154"/>
              <a:gd name="connsiteX1077" fmla="*/ 291157 w 6003483"/>
              <a:gd name="connsiteY1077" fmla="*/ 3907525 h 5721154"/>
              <a:gd name="connsiteX1078" fmla="*/ 286394 w 6003483"/>
              <a:gd name="connsiteY1078" fmla="*/ 3910486 h 5721154"/>
              <a:gd name="connsiteX1079" fmla="*/ 284744 w 6003483"/>
              <a:gd name="connsiteY1079" fmla="*/ 3907782 h 5721154"/>
              <a:gd name="connsiteX1080" fmla="*/ 267569 w 6003483"/>
              <a:gd name="connsiteY1080" fmla="*/ 3947101 h 5721154"/>
              <a:gd name="connsiteX1081" fmla="*/ 225180 w 6003483"/>
              <a:gd name="connsiteY1081" fmla="*/ 4064585 h 5721154"/>
              <a:gd name="connsiteX1082" fmla="*/ 191036 w 6003483"/>
              <a:gd name="connsiteY1082" fmla="*/ 4180449 h 5721154"/>
              <a:gd name="connsiteX1083" fmla="*/ 161344 w 6003483"/>
              <a:gd name="connsiteY1083" fmla="*/ 4295799 h 5721154"/>
              <a:gd name="connsiteX1084" fmla="*/ 134623 w 6003483"/>
              <a:gd name="connsiteY1084" fmla="*/ 4411404 h 5721154"/>
              <a:gd name="connsiteX1085" fmla="*/ 109880 w 6003483"/>
              <a:gd name="connsiteY1085" fmla="*/ 4527526 h 5721154"/>
              <a:gd name="connsiteX1086" fmla="*/ 56189 w 6003483"/>
              <a:gd name="connsiteY1086" fmla="*/ 4763115 h 5721154"/>
              <a:gd name="connsiteX1087" fmla="*/ 46786 w 6003483"/>
              <a:gd name="connsiteY1087" fmla="*/ 4777020 h 5721154"/>
              <a:gd name="connsiteX1088" fmla="*/ 45055 w 6003483"/>
              <a:gd name="connsiteY1088" fmla="*/ 4762600 h 5721154"/>
              <a:gd name="connsiteX1089" fmla="*/ 93302 w 6003483"/>
              <a:gd name="connsiteY1089" fmla="*/ 4530873 h 5721154"/>
              <a:gd name="connsiteX1090" fmla="*/ 116561 w 6003483"/>
              <a:gd name="connsiteY1090" fmla="*/ 4416039 h 5721154"/>
              <a:gd name="connsiteX1091" fmla="*/ 144767 w 6003483"/>
              <a:gd name="connsiteY1091" fmla="*/ 4299918 h 5721154"/>
              <a:gd name="connsiteX1092" fmla="*/ 248191 w 6003483"/>
              <a:gd name="connsiteY1092" fmla="*/ 3925549 h 5721154"/>
              <a:gd name="connsiteX1093" fmla="*/ 31941 w 6003483"/>
              <a:gd name="connsiteY1093" fmla="*/ 4644162 h 5721154"/>
              <a:gd name="connsiteX1094" fmla="*/ 20560 w 6003483"/>
              <a:gd name="connsiteY1094" fmla="*/ 4669909 h 5721154"/>
              <a:gd name="connsiteX1095" fmla="*/ 22539 w 6003483"/>
              <a:gd name="connsiteY1095" fmla="*/ 4677119 h 5721154"/>
              <a:gd name="connsiteX1096" fmla="*/ 11652 w 6003483"/>
              <a:gd name="connsiteY1096" fmla="*/ 4778564 h 5721154"/>
              <a:gd name="connsiteX1097" fmla="*/ 3735 w 6003483"/>
              <a:gd name="connsiteY1097" fmla="*/ 4795557 h 5721154"/>
              <a:gd name="connsiteX1098" fmla="*/ 23 w 6003483"/>
              <a:gd name="connsiteY1098" fmla="*/ 4789378 h 5721154"/>
              <a:gd name="connsiteX1099" fmla="*/ 10168 w 6003483"/>
              <a:gd name="connsiteY1099" fmla="*/ 4692567 h 5721154"/>
              <a:gd name="connsiteX1100" fmla="*/ 15116 w 6003483"/>
              <a:gd name="connsiteY1100" fmla="*/ 4677376 h 5721154"/>
              <a:gd name="connsiteX1101" fmla="*/ 8930 w 6003483"/>
              <a:gd name="connsiteY1101" fmla="*/ 4657551 h 5721154"/>
              <a:gd name="connsiteX1102" fmla="*/ 141496 w 6003483"/>
              <a:gd name="connsiteY1102" fmla="*/ 4097205 h 5721154"/>
              <a:gd name="connsiteX1103" fmla="*/ 197835 w 6003483"/>
              <a:gd name="connsiteY1103" fmla="*/ 3929651 h 5721154"/>
              <a:gd name="connsiteX1104" fmla="*/ 195929 w 6003483"/>
              <a:gd name="connsiteY1104" fmla="*/ 3927797 h 5721154"/>
              <a:gd name="connsiteX1105" fmla="*/ 197878 w 6003483"/>
              <a:gd name="connsiteY1105" fmla="*/ 3853971 h 5721154"/>
              <a:gd name="connsiteX1106" fmla="*/ 274511 w 6003483"/>
              <a:gd name="connsiteY1106" fmla="*/ 3582483 h 5721154"/>
              <a:gd name="connsiteX1107" fmla="*/ 189798 w 6003483"/>
              <a:gd name="connsiteY1107" fmla="*/ 3790374 h 5721154"/>
              <a:gd name="connsiteX1108" fmla="*/ 35158 w 6003483"/>
              <a:gd name="connsiteY1108" fmla="*/ 4323605 h 5721154"/>
              <a:gd name="connsiteX1109" fmla="*/ 26993 w 6003483"/>
              <a:gd name="connsiteY1109" fmla="*/ 4342402 h 5721154"/>
              <a:gd name="connsiteX1110" fmla="*/ 21054 w 6003483"/>
              <a:gd name="connsiteY1110" fmla="*/ 4336222 h 5721154"/>
              <a:gd name="connsiteX1111" fmla="*/ 94679 w 6003483"/>
              <a:gd name="connsiteY1111" fmla="*/ 3814763 h 5721154"/>
              <a:gd name="connsiteX1112" fmla="*/ 123972 w 6003483"/>
              <a:gd name="connsiteY1112" fmla="*/ 3710856 h 5721154"/>
              <a:gd name="connsiteX1113" fmla="*/ 122629 w 6003483"/>
              <a:gd name="connsiteY1113" fmla="*/ 3709012 h 5721154"/>
              <a:gd name="connsiteX1114" fmla="*/ 123898 w 6003483"/>
              <a:gd name="connsiteY1114" fmla="*/ 3698712 h 5721154"/>
              <a:gd name="connsiteX1115" fmla="*/ 172145 w 6003483"/>
              <a:gd name="connsiteY1115" fmla="*/ 3466985 h 5721154"/>
              <a:gd name="connsiteX1116" fmla="*/ 195404 w 6003483"/>
              <a:gd name="connsiteY1116" fmla="*/ 3352151 h 5721154"/>
              <a:gd name="connsiteX1117" fmla="*/ 223610 w 6003483"/>
              <a:gd name="connsiteY1117" fmla="*/ 3236030 h 5721154"/>
              <a:gd name="connsiteX1118" fmla="*/ 327034 w 6003483"/>
              <a:gd name="connsiteY1118" fmla="*/ 2861661 h 5721154"/>
              <a:gd name="connsiteX1119" fmla="*/ 110784 w 6003483"/>
              <a:gd name="connsiteY1119" fmla="*/ 3580274 h 5721154"/>
              <a:gd name="connsiteX1120" fmla="*/ 99403 w 6003483"/>
              <a:gd name="connsiteY1120" fmla="*/ 3606021 h 5721154"/>
              <a:gd name="connsiteX1121" fmla="*/ 101382 w 6003483"/>
              <a:gd name="connsiteY1121" fmla="*/ 3613231 h 5721154"/>
              <a:gd name="connsiteX1122" fmla="*/ 90495 w 6003483"/>
              <a:gd name="connsiteY1122" fmla="*/ 3714676 h 5721154"/>
              <a:gd name="connsiteX1123" fmla="*/ 82578 w 6003483"/>
              <a:gd name="connsiteY1123" fmla="*/ 3731669 h 5721154"/>
              <a:gd name="connsiteX1124" fmla="*/ 78866 w 6003483"/>
              <a:gd name="connsiteY1124" fmla="*/ 3725490 h 5721154"/>
              <a:gd name="connsiteX1125" fmla="*/ 89011 w 6003483"/>
              <a:gd name="connsiteY1125" fmla="*/ 3628679 h 5721154"/>
              <a:gd name="connsiteX1126" fmla="*/ 93959 w 6003483"/>
              <a:gd name="connsiteY1126" fmla="*/ 3613488 h 5721154"/>
              <a:gd name="connsiteX1127" fmla="*/ 87773 w 6003483"/>
              <a:gd name="connsiteY1127" fmla="*/ 3593663 h 5721154"/>
              <a:gd name="connsiteX1128" fmla="*/ 282992 w 6003483"/>
              <a:gd name="connsiteY1128" fmla="*/ 2846985 h 5721154"/>
              <a:gd name="connsiteX1129" fmla="*/ 276806 w 6003483"/>
              <a:gd name="connsiteY1129" fmla="*/ 2831794 h 5721154"/>
              <a:gd name="connsiteX1130" fmla="*/ 301549 w 6003483"/>
              <a:gd name="connsiteY1130" fmla="*/ 2740648 h 5721154"/>
              <a:gd name="connsiteX1131" fmla="*/ 316642 w 6003483"/>
              <a:gd name="connsiteY1131" fmla="*/ 2716187 h 5721154"/>
              <a:gd name="connsiteX1132" fmla="*/ 358704 w 6003483"/>
              <a:gd name="connsiteY1132" fmla="*/ 2641005 h 5721154"/>
              <a:gd name="connsiteX1133" fmla="*/ 402251 w 6003483"/>
              <a:gd name="connsiteY1133" fmla="*/ 2566852 h 5721154"/>
              <a:gd name="connsiteX1134" fmla="*/ 492313 w 6003483"/>
              <a:gd name="connsiteY1134" fmla="*/ 2421121 h 5721154"/>
              <a:gd name="connsiteX1135" fmla="*/ 522252 w 6003483"/>
              <a:gd name="connsiteY1135" fmla="*/ 2345681 h 5721154"/>
              <a:gd name="connsiteX1136" fmla="*/ 578913 w 6003483"/>
              <a:gd name="connsiteY1136" fmla="*/ 2205357 h 5721154"/>
              <a:gd name="connsiteX1137" fmla="*/ 608851 w 6003483"/>
              <a:gd name="connsiteY1137" fmla="*/ 2135066 h 5721154"/>
              <a:gd name="connsiteX1138" fmla="*/ 642748 w 6003483"/>
              <a:gd name="connsiteY1138" fmla="*/ 2066064 h 5721154"/>
              <a:gd name="connsiteX1139" fmla="*/ 627160 w 6003483"/>
              <a:gd name="connsiteY1139" fmla="*/ 2067607 h 5721154"/>
              <a:gd name="connsiteX1140" fmla="*/ 641016 w 6003483"/>
              <a:gd name="connsiteY1140" fmla="*/ 2011993 h 5721154"/>
              <a:gd name="connsiteX1141" fmla="*/ 663532 w 6003483"/>
              <a:gd name="connsiteY1141" fmla="*/ 1976462 h 5721154"/>
              <a:gd name="connsiteX1142" fmla="*/ 589305 w 6003483"/>
              <a:gd name="connsiteY1142" fmla="*/ 2072500 h 5721154"/>
              <a:gd name="connsiteX1143" fmla="*/ 579160 w 6003483"/>
              <a:gd name="connsiteY1143" fmla="*/ 2084858 h 5721154"/>
              <a:gd name="connsiteX1144" fmla="*/ 509881 w 6003483"/>
              <a:gd name="connsiteY1144" fmla="*/ 2200723 h 5721154"/>
              <a:gd name="connsiteX1145" fmla="*/ 268641 w 6003483"/>
              <a:gd name="connsiteY1145" fmla="*/ 2726486 h 5721154"/>
              <a:gd name="connsiteX1146" fmla="*/ 114001 w 6003483"/>
              <a:gd name="connsiteY1146" fmla="*/ 3259717 h 5721154"/>
              <a:gd name="connsiteX1147" fmla="*/ 105836 w 6003483"/>
              <a:gd name="connsiteY1147" fmla="*/ 3278514 h 5721154"/>
              <a:gd name="connsiteX1148" fmla="*/ 99897 w 6003483"/>
              <a:gd name="connsiteY1148" fmla="*/ 3272334 h 5721154"/>
              <a:gd name="connsiteX1149" fmla="*/ 225837 w 6003483"/>
              <a:gd name="connsiteY1149" fmla="*/ 2565307 h 5721154"/>
              <a:gd name="connsiteX1150" fmla="*/ 638047 w 6003483"/>
              <a:gd name="connsiteY1150" fmla="*/ 1681910 h 5721154"/>
              <a:gd name="connsiteX1151" fmla="*/ 792193 w 6003483"/>
              <a:gd name="connsiteY1151" fmla="*/ 1475930 h 5721154"/>
              <a:gd name="connsiteX1152" fmla="*/ 868895 w 6003483"/>
              <a:gd name="connsiteY1152" fmla="*/ 1374485 h 5721154"/>
              <a:gd name="connsiteX1153" fmla="*/ 948566 w 6003483"/>
              <a:gd name="connsiteY1153" fmla="*/ 1273812 h 5721154"/>
              <a:gd name="connsiteX1154" fmla="*/ 988401 w 6003483"/>
              <a:gd name="connsiteY1154" fmla="*/ 1223862 h 5721154"/>
              <a:gd name="connsiteX1155" fmla="*/ 1029473 w 6003483"/>
              <a:gd name="connsiteY1155" fmla="*/ 1175972 h 5721154"/>
              <a:gd name="connsiteX1156" fmla="*/ 1113103 w 6003483"/>
              <a:gd name="connsiteY1156" fmla="*/ 1077616 h 5721154"/>
              <a:gd name="connsiteX1157" fmla="*/ 1202671 w 6003483"/>
              <a:gd name="connsiteY1157" fmla="*/ 981063 h 5721154"/>
              <a:gd name="connsiteX1158" fmla="*/ 1247702 w 6003483"/>
              <a:gd name="connsiteY1158" fmla="*/ 932400 h 5721154"/>
              <a:gd name="connsiteX1159" fmla="*/ 1295208 w 6003483"/>
              <a:gd name="connsiteY1159" fmla="*/ 884767 h 5721154"/>
              <a:gd name="connsiteX1160" fmla="*/ 2458105 w 6003483"/>
              <a:gd name="connsiteY1160" fmla="*/ 74236 h 5721154"/>
              <a:gd name="connsiteX1161" fmla="*/ 2736706 w 6003483"/>
              <a:gd name="connsiteY1161" fmla="*/ 206 h 572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</a:cxnLst>
            <a:rect l="l" t="t" r="r" b="b"/>
            <a:pathLst>
              <a:path w="6003483" h="5721154">
                <a:moveTo>
                  <a:pt x="959584" y="5153137"/>
                </a:moveTo>
                <a:cubicBezTo>
                  <a:pt x="961068" y="5153459"/>
                  <a:pt x="962120" y="5155133"/>
                  <a:pt x="962120" y="5158093"/>
                </a:cubicBezTo>
                <a:cubicBezTo>
                  <a:pt x="962408" y="5164701"/>
                  <a:pt x="960581" y="5171221"/>
                  <a:pt x="956924" y="5176631"/>
                </a:cubicBezTo>
                <a:cubicBezTo>
                  <a:pt x="953955" y="5181008"/>
                  <a:pt x="949254" y="5179979"/>
                  <a:pt x="949254" y="5174829"/>
                </a:cubicBezTo>
                <a:cubicBezTo>
                  <a:pt x="948866" y="5168210"/>
                  <a:pt x="950704" y="5161656"/>
                  <a:pt x="954450" y="5156291"/>
                </a:cubicBezTo>
                <a:cubicBezTo>
                  <a:pt x="956182" y="5153845"/>
                  <a:pt x="958099" y="5152815"/>
                  <a:pt x="959584" y="5153137"/>
                </a:cubicBezTo>
                <a:close/>
                <a:moveTo>
                  <a:pt x="2396188" y="5255044"/>
                </a:moveTo>
                <a:cubicBezTo>
                  <a:pt x="2397672" y="5255366"/>
                  <a:pt x="2398724" y="5257040"/>
                  <a:pt x="2398724" y="5260001"/>
                </a:cubicBezTo>
                <a:cubicBezTo>
                  <a:pt x="2399012" y="5266609"/>
                  <a:pt x="2397185" y="5273129"/>
                  <a:pt x="2393528" y="5278539"/>
                </a:cubicBezTo>
                <a:cubicBezTo>
                  <a:pt x="2390559" y="5282915"/>
                  <a:pt x="2385858" y="5281886"/>
                  <a:pt x="2385858" y="5276737"/>
                </a:cubicBezTo>
                <a:cubicBezTo>
                  <a:pt x="2385470" y="5270117"/>
                  <a:pt x="2387308" y="5263563"/>
                  <a:pt x="2391054" y="5258198"/>
                </a:cubicBezTo>
                <a:cubicBezTo>
                  <a:pt x="2392786" y="5255752"/>
                  <a:pt x="2394703" y="5254722"/>
                  <a:pt x="2396188" y="5255044"/>
                </a:cubicBezTo>
                <a:close/>
                <a:moveTo>
                  <a:pt x="1536703" y="5082428"/>
                </a:moveTo>
                <a:cubicBezTo>
                  <a:pt x="1538126" y="5082782"/>
                  <a:pt x="1539115" y="5084326"/>
                  <a:pt x="1539115" y="5087029"/>
                </a:cubicBezTo>
                <a:cubicBezTo>
                  <a:pt x="1539703" y="5092638"/>
                  <a:pt x="1537997" y="5098244"/>
                  <a:pt x="1534414" y="5102478"/>
                </a:cubicBezTo>
                <a:cubicBezTo>
                  <a:pt x="1531445" y="5106082"/>
                  <a:pt x="1526991" y="5104796"/>
                  <a:pt x="1526991" y="5100419"/>
                </a:cubicBezTo>
                <a:cubicBezTo>
                  <a:pt x="1526306" y="5094801"/>
                  <a:pt x="1528025" y="5089153"/>
                  <a:pt x="1531692" y="5084970"/>
                </a:cubicBezTo>
                <a:cubicBezTo>
                  <a:pt x="1533425" y="5082911"/>
                  <a:pt x="1535280" y="5082073"/>
                  <a:pt x="1536703" y="5082428"/>
                </a:cubicBezTo>
                <a:close/>
                <a:moveTo>
                  <a:pt x="2973307" y="5184336"/>
                </a:moveTo>
                <a:cubicBezTo>
                  <a:pt x="2974730" y="5184689"/>
                  <a:pt x="2975719" y="5186234"/>
                  <a:pt x="2975719" y="5188937"/>
                </a:cubicBezTo>
                <a:cubicBezTo>
                  <a:pt x="2976307" y="5194545"/>
                  <a:pt x="2974601" y="5200152"/>
                  <a:pt x="2971018" y="5204385"/>
                </a:cubicBezTo>
                <a:cubicBezTo>
                  <a:pt x="2968049" y="5207990"/>
                  <a:pt x="2963595" y="5206703"/>
                  <a:pt x="2963595" y="5202326"/>
                </a:cubicBezTo>
                <a:cubicBezTo>
                  <a:pt x="2962910" y="5196708"/>
                  <a:pt x="2964629" y="5191060"/>
                  <a:pt x="2968296" y="5186878"/>
                </a:cubicBezTo>
                <a:cubicBezTo>
                  <a:pt x="2970029" y="5184818"/>
                  <a:pt x="2971884" y="5183981"/>
                  <a:pt x="2973307" y="5184336"/>
                </a:cubicBezTo>
                <a:close/>
                <a:moveTo>
                  <a:pt x="2021706" y="5058069"/>
                </a:moveTo>
                <a:cubicBezTo>
                  <a:pt x="2023190" y="5058391"/>
                  <a:pt x="2024242" y="5060065"/>
                  <a:pt x="2024242" y="5063026"/>
                </a:cubicBezTo>
                <a:cubicBezTo>
                  <a:pt x="2024531" y="5069634"/>
                  <a:pt x="2022703" y="5076154"/>
                  <a:pt x="2019046" y="5081564"/>
                </a:cubicBezTo>
                <a:cubicBezTo>
                  <a:pt x="2016077" y="5085941"/>
                  <a:pt x="2011376" y="5084911"/>
                  <a:pt x="2011376" y="5079762"/>
                </a:cubicBezTo>
                <a:cubicBezTo>
                  <a:pt x="2010988" y="5073142"/>
                  <a:pt x="2012826" y="5066588"/>
                  <a:pt x="2016572" y="5061224"/>
                </a:cubicBezTo>
                <a:cubicBezTo>
                  <a:pt x="2018304" y="5058777"/>
                  <a:pt x="2020221" y="5057748"/>
                  <a:pt x="2021706" y="5058069"/>
                </a:cubicBezTo>
                <a:close/>
                <a:moveTo>
                  <a:pt x="217943" y="4905435"/>
                </a:moveTo>
                <a:cubicBezTo>
                  <a:pt x="219428" y="4905757"/>
                  <a:pt x="220479" y="4907431"/>
                  <a:pt x="220479" y="4910391"/>
                </a:cubicBezTo>
                <a:cubicBezTo>
                  <a:pt x="220768" y="4916999"/>
                  <a:pt x="218940" y="4923519"/>
                  <a:pt x="215284" y="4928930"/>
                </a:cubicBezTo>
                <a:cubicBezTo>
                  <a:pt x="212315" y="4933306"/>
                  <a:pt x="207614" y="4932277"/>
                  <a:pt x="207614" y="4927127"/>
                </a:cubicBezTo>
                <a:cubicBezTo>
                  <a:pt x="207226" y="4920508"/>
                  <a:pt x="209063" y="4913954"/>
                  <a:pt x="212809" y="4908589"/>
                </a:cubicBezTo>
                <a:cubicBezTo>
                  <a:pt x="214541" y="4906143"/>
                  <a:pt x="216458" y="4905113"/>
                  <a:pt x="217943" y="4905435"/>
                </a:cubicBezTo>
                <a:close/>
                <a:moveTo>
                  <a:pt x="795062" y="4834726"/>
                </a:moveTo>
                <a:cubicBezTo>
                  <a:pt x="796485" y="4835080"/>
                  <a:pt x="797475" y="4836625"/>
                  <a:pt x="797475" y="4839327"/>
                </a:cubicBezTo>
                <a:cubicBezTo>
                  <a:pt x="798062" y="4844936"/>
                  <a:pt x="796356" y="4850542"/>
                  <a:pt x="792774" y="4854776"/>
                </a:cubicBezTo>
                <a:cubicBezTo>
                  <a:pt x="789805" y="4858380"/>
                  <a:pt x="785351" y="4857094"/>
                  <a:pt x="785351" y="4852717"/>
                </a:cubicBezTo>
                <a:cubicBezTo>
                  <a:pt x="784665" y="4847099"/>
                  <a:pt x="786384" y="4841451"/>
                  <a:pt x="790052" y="4837269"/>
                </a:cubicBezTo>
                <a:cubicBezTo>
                  <a:pt x="791784" y="4835209"/>
                  <a:pt x="793640" y="4834372"/>
                  <a:pt x="795062" y="4834726"/>
                </a:cubicBezTo>
                <a:close/>
                <a:moveTo>
                  <a:pt x="2398509" y="4893902"/>
                </a:moveTo>
                <a:lnTo>
                  <a:pt x="2398438" y="4894194"/>
                </a:lnTo>
                <a:lnTo>
                  <a:pt x="2383826" y="4960864"/>
                </a:lnTo>
                <a:lnTo>
                  <a:pt x="2387837" y="4946653"/>
                </a:lnTo>
                <a:lnTo>
                  <a:pt x="2396497" y="4911637"/>
                </a:lnTo>
                <a:close/>
                <a:moveTo>
                  <a:pt x="2972328" y="4861426"/>
                </a:moveTo>
                <a:lnTo>
                  <a:pt x="2947090" y="4962928"/>
                </a:lnTo>
                <a:lnTo>
                  <a:pt x="2961369" y="4917044"/>
                </a:lnTo>
                <a:lnTo>
                  <a:pt x="2969534" y="4887177"/>
                </a:lnTo>
                <a:close/>
                <a:moveTo>
                  <a:pt x="2075447" y="4279842"/>
                </a:moveTo>
                <a:lnTo>
                  <a:pt x="2055615" y="4321653"/>
                </a:lnTo>
                <a:lnTo>
                  <a:pt x="2036176" y="4360873"/>
                </a:lnTo>
                <a:lnTo>
                  <a:pt x="2021435" y="4421654"/>
                </a:lnTo>
                <a:cubicBezTo>
                  <a:pt x="2019703" y="4429637"/>
                  <a:pt x="2015743" y="4435301"/>
                  <a:pt x="2012527" y="4434786"/>
                </a:cubicBezTo>
                <a:cubicBezTo>
                  <a:pt x="2009311" y="4434271"/>
                  <a:pt x="2008073" y="4427576"/>
                  <a:pt x="2009805" y="4420624"/>
                </a:cubicBezTo>
                <a:lnTo>
                  <a:pt x="2012660" y="4408317"/>
                </a:lnTo>
                <a:lnTo>
                  <a:pt x="1940934" y="4553027"/>
                </a:lnTo>
                <a:lnTo>
                  <a:pt x="1940929" y="4553036"/>
                </a:lnTo>
                <a:lnTo>
                  <a:pt x="1938385" y="4564039"/>
                </a:lnTo>
                <a:lnTo>
                  <a:pt x="1913643" y="4680160"/>
                </a:lnTo>
                <a:lnTo>
                  <a:pt x="1904304" y="4721139"/>
                </a:lnTo>
                <a:lnTo>
                  <a:pt x="1952629" y="4585477"/>
                </a:lnTo>
                <a:cubicBezTo>
                  <a:pt x="1974599" y="4529699"/>
                  <a:pt x="1998378" y="4474730"/>
                  <a:pt x="2023922" y="4420664"/>
                </a:cubicBezTo>
                <a:lnTo>
                  <a:pt x="2029964" y="4408903"/>
                </a:lnTo>
                <a:close/>
                <a:moveTo>
                  <a:pt x="1032798" y="4155227"/>
                </a:moveTo>
                <a:lnTo>
                  <a:pt x="1030062" y="4156928"/>
                </a:lnTo>
                <a:lnTo>
                  <a:pt x="1023092" y="4170998"/>
                </a:lnTo>
                <a:lnTo>
                  <a:pt x="995615" y="4239989"/>
                </a:lnTo>
                <a:lnTo>
                  <a:pt x="906105" y="4531378"/>
                </a:lnTo>
                <a:lnTo>
                  <a:pt x="902985" y="4543501"/>
                </a:lnTo>
                <a:lnTo>
                  <a:pt x="876356" y="4658704"/>
                </a:lnTo>
                <a:lnTo>
                  <a:pt x="947909" y="4470624"/>
                </a:lnTo>
                <a:lnTo>
                  <a:pt x="976629" y="4390926"/>
                </a:lnTo>
                <a:lnTo>
                  <a:pt x="989498" y="4335459"/>
                </a:lnTo>
                <a:cubicBezTo>
                  <a:pt x="1004591" y="4275983"/>
                  <a:pt x="1017210" y="4215733"/>
                  <a:pt x="1032798" y="4155227"/>
                </a:cubicBezTo>
                <a:close/>
                <a:moveTo>
                  <a:pt x="1057608" y="4149190"/>
                </a:moveTo>
                <a:lnTo>
                  <a:pt x="1054720" y="4150725"/>
                </a:lnTo>
                <a:lnTo>
                  <a:pt x="1047810" y="4151822"/>
                </a:lnTo>
                <a:lnTo>
                  <a:pt x="1015123" y="4286602"/>
                </a:lnTo>
                <a:lnTo>
                  <a:pt x="1045835" y="4212187"/>
                </a:lnTo>
                <a:close/>
                <a:moveTo>
                  <a:pt x="299977" y="3872908"/>
                </a:moveTo>
                <a:lnTo>
                  <a:pt x="294230" y="3886063"/>
                </a:lnTo>
                <a:lnTo>
                  <a:pt x="295858" y="3888987"/>
                </a:lnTo>
                <a:close/>
                <a:moveTo>
                  <a:pt x="3880398" y="4066765"/>
                </a:moveTo>
                <a:cubicBezTo>
                  <a:pt x="3882285" y="4066025"/>
                  <a:pt x="3884017" y="4066089"/>
                  <a:pt x="3885254" y="4067119"/>
                </a:cubicBezTo>
                <a:cubicBezTo>
                  <a:pt x="3886785" y="4071725"/>
                  <a:pt x="3885629" y="4076838"/>
                  <a:pt x="3882284" y="4080250"/>
                </a:cubicBezTo>
                <a:cubicBezTo>
                  <a:pt x="3768415" y="4220904"/>
                  <a:pt x="3665647" y="4370900"/>
                  <a:pt x="3574983" y="4528772"/>
                </a:cubicBezTo>
                <a:cubicBezTo>
                  <a:pt x="3572261" y="4534951"/>
                  <a:pt x="3568797" y="4537011"/>
                  <a:pt x="3565333" y="4534951"/>
                </a:cubicBezTo>
                <a:cubicBezTo>
                  <a:pt x="3561870" y="4532891"/>
                  <a:pt x="3562117" y="4527227"/>
                  <a:pt x="3565333" y="4521820"/>
                </a:cubicBezTo>
                <a:cubicBezTo>
                  <a:pt x="3656386" y="4363059"/>
                  <a:pt x="3759828" y="4212357"/>
                  <a:pt x="3874615" y="4071239"/>
                </a:cubicBezTo>
                <a:cubicBezTo>
                  <a:pt x="3876470" y="4069050"/>
                  <a:pt x="3878512" y="4067505"/>
                  <a:pt x="3880398" y="4066765"/>
                </a:cubicBezTo>
                <a:close/>
                <a:moveTo>
                  <a:pt x="1664254" y="3892002"/>
                </a:moveTo>
                <a:lnTo>
                  <a:pt x="1628683" y="3945643"/>
                </a:lnTo>
                <a:lnTo>
                  <a:pt x="1606427" y="3996478"/>
                </a:lnTo>
                <a:lnTo>
                  <a:pt x="1620766" y="3974995"/>
                </a:lnTo>
                <a:lnTo>
                  <a:pt x="1653786" y="3927458"/>
                </a:lnTo>
                <a:close/>
                <a:moveTo>
                  <a:pt x="1696622" y="3843089"/>
                </a:moveTo>
                <a:lnTo>
                  <a:pt x="1687075" y="3857586"/>
                </a:lnTo>
                <a:lnTo>
                  <a:pt x="1679198" y="3869464"/>
                </a:lnTo>
                <a:lnTo>
                  <a:pt x="1675670" y="3880952"/>
                </a:lnTo>
                <a:lnTo>
                  <a:pt x="1669275" y="3905158"/>
                </a:lnTo>
                <a:lnTo>
                  <a:pt x="1677529" y="3893276"/>
                </a:lnTo>
                <a:close/>
                <a:moveTo>
                  <a:pt x="922613" y="3644299"/>
                </a:moveTo>
                <a:lnTo>
                  <a:pt x="887042" y="3697941"/>
                </a:lnTo>
                <a:lnTo>
                  <a:pt x="884887" y="3702864"/>
                </a:lnTo>
                <a:lnTo>
                  <a:pt x="878181" y="3728709"/>
                </a:lnTo>
                <a:lnTo>
                  <a:pt x="879125" y="3727294"/>
                </a:lnTo>
                <a:lnTo>
                  <a:pt x="912145" y="3679756"/>
                </a:lnTo>
                <a:close/>
                <a:moveTo>
                  <a:pt x="473262" y="3230623"/>
                </a:moveTo>
                <a:cubicBezTo>
                  <a:pt x="436148" y="3328335"/>
                  <a:pt x="401570" y="3426883"/>
                  <a:pt x="368415" y="3525914"/>
                </a:cubicBezTo>
                <a:lnTo>
                  <a:pt x="346765" y="3592946"/>
                </a:lnTo>
                <a:lnTo>
                  <a:pt x="391040" y="3521303"/>
                </a:lnTo>
                <a:close/>
                <a:moveTo>
                  <a:pt x="4286083" y="3497842"/>
                </a:moveTo>
                <a:cubicBezTo>
                  <a:pt x="4245807" y="3526768"/>
                  <a:pt x="4207161" y="3558008"/>
                  <a:pt x="4170319" y="3591404"/>
                </a:cubicBezTo>
                <a:lnTo>
                  <a:pt x="4070422" y="3692782"/>
                </a:lnTo>
                <a:lnTo>
                  <a:pt x="4065380" y="3697127"/>
                </a:lnTo>
                <a:lnTo>
                  <a:pt x="4065380" y="3697899"/>
                </a:lnTo>
                <a:lnTo>
                  <a:pt x="4070422" y="3692782"/>
                </a:lnTo>
                <a:lnTo>
                  <a:pt x="4150246" y="3624004"/>
                </a:lnTo>
                <a:cubicBezTo>
                  <a:pt x="4178948" y="3599287"/>
                  <a:pt x="4207154" y="3574827"/>
                  <a:pt x="4236598" y="3551653"/>
                </a:cubicBezTo>
                <a:close/>
                <a:moveTo>
                  <a:pt x="584689" y="3040350"/>
                </a:moveTo>
                <a:lnTo>
                  <a:pt x="517911" y="3126751"/>
                </a:lnTo>
                <a:lnTo>
                  <a:pt x="440807" y="3385378"/>
                </a:lnTo>
                <a:lnTo>
                  <a:pt x="413962" y="3483770"/>
                </a:lnTo>
                <a:lnTo>
                  <a:pt x="443409" y="3409569"/>
                </a:lnTo>
                <a:cubicBezTo>
                  <a:pt x="460234" y="3361936"/>
                  <a:pt x="480770" y="3316363"/>
                  <a:pt x="500070" y="3269245"/>
                </a:cubicBezTo>
                <a:lnTo>
                  <a:pt x="522513" y="3216551"/>
                </a:lnTo>
                <a:lnTo>
                  <a:pt x="524479" y="3210540"/>
                </a:lnTo>
                <a:lnTo>
                  <a:pt x="553084" y="3131023"/>
                </a:lnTo>
                <a:lnTo>
                  <a:pt x="548317" y="3131495"/>
                </a:lnTo>
                <a:cubicBezTo>
                  <a:pt x="540400" y="3123514"/>
                  <a:pt x="546586" y="3098796"/>
                  <a:pt x="562173" y="3075881"/>
                </a:cubicBezTo>
                <a:close/>
                <a:moveTo>
                  <a:pt x="414375" y="2732923"/>
                </a:moveTo>
                <a:lnTo>
                  <a:pt x="396313" y="2768970"/>
                </a:lnTo>
                <a:cubicBezTo>
                  <a:pt x="360577" y="2843965"/>
                  <a:pt x="329743" y="2921382"/>
                  <a:pt x="304023" y="3000697"/>
                </a:cubicBezTo>
                <a:cubicBezTo>
                  <a:pt x="291404" y="3039319"/>
                  <a:pt x="280765" y="3077941"/>
                  <a:pt x="269879" y="3116561"/>
                </a:cubicBezTo>
                <a:cubicBezTo>
                  <a:pt x="258992" y="3155183"/>
                  <a:pt x="248847" y="3193804"/>
                  <a:pt x="240187" y="3231911"/>
                </a:cubicBezTo>
                <a:lnTo>
                  <a:pt x="213466" y="3347516"/>
                </a:lnTo>
                <a:lnTo>
                  <a:pt x="188723" y="3463638"/>
                </a:lnTo>
                <a:cubicBezTo>
                  <a:pt x="179815" y="3502259"/>
                  <a:pt x="171588" y="3541267"/>
                  <a:pt x="162990" y="3580564"/>
                </a:cubicBezTo>
                <a:lnTo>
                  <a:pt x="159421" y="3595713"/>
                </a:lnTo>
                <a:lnTo>
                  <a:pt x="232192" y="3399641"/>
                </a:lnTo>
                <a:lnTo>
                  <a:pt x="253798" y="3349859"/>
                </a:lnTo>
                <a:lnTo>
                  <a:pt x="277877" y="3269467"/>
                </a:lnTo>
                <a:cubicBezTo>
                  <a:pt x="301836" y="3195911"/>
                  <a:pt x="327547" y="3122949"/>
                  <a:pt x="354992" y="3050648"/>
                </a:cubicBezTo>
                <a:cubicBezTo>
                  <a:pt x="372065" y="2946113"/>
                  <a:pt x="390127" y="2840033"/>
                  <a:pt x="414375" y="2732923"/>
                </a:cubicBezTo>
                <a:close/>
                <a:moveTo>
                  <a:pt x="5513164" y="2783212"/>
                </a:moveTo>
                <a:lnTo>
                  <a:pt x="5443294" y="2808050"/>
                </a:lnTo>
                <a:cubicBezTo>
                  <a:pt x="5399882" y="2821390"/>
                  <a:pt x="5356444" y="2832783"/>
                  <a:pt x="5313887" y="2842310"/>
                </a:cubicBezTo>
                <a:cubicBezTo>
                  <a:pt x="5272072" y="2858273"/>
                  <a:pt x="5230257" y="2875266"/>
                  <a:pt x="5187947" y="2892259"/>
                </a:cubicBezTo>
                <a:lnTo>
                  <a:pt x="5196112" y="2893804"/>
                </a:lnTo>
                <a:cubicBezTo>
                  <a:pt x="5184483" y="2896895"/>
                  <a:pt x="5173349" y="2900757"/>
                  <a:pt x="5161721" y="2904103"/>
                </a:cubicBezTo>
                <a:lnTo>
                  <a:pt x="5158256" y="2905649"/>
                </a:lnTo>
                <a:lnTo>
                  <a:pt x="5189679" y="2908738"/>
                </a:lnTo>
                <a:lnTo>
                  <a:pt x="5208236" y="2904876"/>
                </a:lnTo>
                <a:cubicBezTo>
                  <a:pt x="5256236" y="2883763"/>
                  <a:pt x="5304298" y="2869023"/>
                  <a:pt x="5352577" y="2856664"/>
                </a:cubicBezTo>
                <a:lnTo>
                  <a:pt x="5466066" y="2830230"/>
                </a:lnTo>
                <a:lnTo>
                  <a:pt x="5487216" y="2806725"/>
                </a:lnTo>
                <a:close/>
                <a:moveTo>
                  <a:pt x="5214499" y="2723887"/>
                </a:moveTo>
                <a:lnTo>
                  <a:pt x="5201678" y="2723365"/>
                </a:lnTo>
                <a:lnTo>
                  <a:pt x="5201308" y="2723614"/>
                </a:lnTo>
                <a:lnTo>
                  <a:pt x="5186463" y="2733912"/>
                </a:lnTo>
                <a:close/>
                <a:moveTo>
                  <a:pt x="5730682" y="2605388"/>
                </a:moveTo>
                <a:lnTo>
                  <a:pt x="5727283" y="2611861"/>
                </a:lnTo>
                <a:lnTo>
                  <a:pt x="5720900" y="2612642"/>
                </a:lnTo>
                <a:lnTo>
                  <a:pt x="5727955" y="2605442"/>
                </a:lnTo>
                <a:close/>
                <a:moveTo>
                  <a:pt x="5742667" y="2605145"/>
                </a:moveTo>
                <a:lnTo>
                  <a:pt x="5741932" y="2610068"/>
                </a:lnTo>
                <a:lnTo>
                  <a:pt x="5735349" y="2610874"/>
                </a:lnTo>
                <a:lnTo>
                  <a:pt x="5735719" y="2610599"/>
                </a:lnTo>
                <a:lnTo>
                  <a:pt x="5740835" y="2605183"/>
                </a:lnTo>
                <a:close/>
                <a:moveTo>
                  <a:pt x="5763458" y="2578913"/>
                </a:moveTo>
                <a:lnTo>
                  <a:pt x="5776323" y="2610068"/>
                </a:lnTo>
                <a:lnTo>
                  <a:pt x="5766674" y="2604661"/>
                </a:lnTo>
                <a:lnTo>
                  <a:pt x="5742667" y="2605145"/>
                </a:lnTo>
                <a:lnTo>
                  <a:pt x="5743005" y="2602885"/>
                </a:lnTo>
                <a:lnTo>
                  <a:pt x="5763458" y="2581230"/>
                </a:lnTo>
                <a:close/>
                <a:moveTo>
                  <a:pt x="5775318" y="2562096"/>
                </a:moveTo>
                <a:lnTo>
                  <a:pt x="5757303" y="2575276"/>
                </a:lnTo>
                <a:cubicBezTo>
                  <a:pt x="5751566" y="2580861"/>
                  <a:pt x="5747197" y="2586790"/>
                  <a:pt x="5744526" y="2592708"/>
                </a:cubicBezTo>
                <a:lnTo>
                  <a:pt x="5743005" y="2602885"/>
                </a:lnTo>
                <a:lnTo>
                  <a:pt x="5740835" y="2605183"/>
                </a:lnTo>
                <a:lnTo>
                  <a:pt x="5730682" y="2605388"/>
                </a:lnTo>
                <a:lnTo>
                  <a:pt x="5733766" y="2599511"/>
                </a:lnTo>
                <a:lnTo>
                  <a:pt x="5727955" y="2605442"/>
                </a:lnTo>
                <a:lnTo>
                  <a:pt x="5626384" y="2607493"/>
                </a:lnTo>
                <a:cubicBezTo>
                  <a:pt x="5616982" y="2610068"/>
                  <a:pt x="5611291" y="2604661"/>
                  <a:pt x="5612528" y="2599254"/>
                </a:cubicBezTo>
                <a:cubicBezTo>
                  <a:pt x="5617237" y="2591268"/>
                  <a:pt x="5625328" y="2586103"/>
                  <a:pt x="5634301" y="2585350"/>
                </a:cubicBezTo>
                <a:cubicBezTo>
                  <a:pt x="5663746" y="2581488"/>
                  <a:pt x="5693436" y="2576338"/>
                  <a:pt x="5723128" y="2570416"/>
                </a:cubicBezTo>
                <a:close/>
                <a:moveTo>
                  <a:pt x="5835953" y="2521239"/>
                </a:moveTo>
                <a:lnTo>
                  <a:pt x="5855995" y="2524071"/>
                </a:lnTo>
                <a:lnTo>
                  <a:pt x="5851788" y="2529993"/>
                </a:lnTo>
                <a:cubicBezTo>
                  <a:pt x="5841276" y="2533641"/>
                  <a:pt x="5830076" y="2534613"/>
                  <a:pt x="5819128" y="2532825"/>
                </a:cubicBezTo>
                <a:cubicBezTo>
                  <a:pt x="5816160" y="2525616"/>
                  <a:pt x="5821355" y="2518921"/>
                  <a:pt x="5835953" y="2521239"/>
                </a:cubicBezTo>
                <a:close/>
                <a:moveTo>
                  <a:pt x="5786221" y="2488281"/>
                </a:moveTo>
                <a:lnTo>
                  <a:pt x="5785974" y="2505532"/>
                </a:lnTo>
                <a:lnTo>
                  <a:pt x="5791170" y="2490083"/>
                </a:lnTo>
                <a:close/>
                <a:moveTo>
                  <a:pt x="5789376" y="2457996"/>
                </a:moveTo>
                <a:cubicBezTo>
                  <a:pt x="5788077" y="2457835"/>
                  <a:pt x="5787087" y="2459058"/>
                  <a:pt x="5786469" y="2462533"/>
                </a:cubicBezTo>
                <a:lnTo>
                  <a:pt x="5794139" y="2462533"/>
                </a:lnTo>
                <a:lnTo>
                  <a:pt x="5794139" y="2461762"/>
                </a:lnTo>
                <a:cubicBezTo>
                  <a:pt x="5792283" y="2459702"/>
                  <a:pt x="5790675" y="2458156"/>
                  <a:pt x="5789376" y="2457996"/>
                </a:cubicBezTo>
                <a:close/>
                <a:moveTo>
                  <a:pt x="5554963" y="2177951"/>
                </a:moveTo>
                <a:lnTo>
                  <a:pt x="5554558" y="2178350"/>
                </a:lnTo>
                <a:lnTo>
                  <a:pt x="5553641" y="2188065"/>
                </a:lnTo>
                <a:close/>
                <a:moveTo>
                  <a:pt x="5650224" y="2155499"/>
                </a:moveTo>
                <a:lnTo>
                  <a:pt x="5651374" y="2161803"/>
                </a:lnTo>
                <a:lnTo>
                  <a:pt x="5649337" y="2189369"/>
                </a:lnTo>
                <a:lnTo>
                  <a:pt x="5655333" y="2186263"/>
                </a:lnTo>
                <a:cubicBezTo>
                  <a:pt x="5666838" y="2176415"/>
                  <a:pt x="5667348" y="2165987"/>
                  <a:pt x="5658221" y="2159108"/>
                </a:cubicBezTo>
                <a:close/>
                <a:moveTo>
                  <a:pt x="5559899" y="2140200"/>
                </a:moveTo>
                <a:lnTo>
                  <a:pt x="5558134" y="2140450"/>
                </a:lnTo>
                <a:lnTo>
                  <a:pt x="5556659" y="2156078"/>
                </a:lnTo>
                <a:lnTo>
                  <a:pt x="5557839" y="2155954"/>
                </a:lnTo>
                <a:close/>
                <a:moveTo>
                  <a:pt x="5560766" y="2133565"/>
                </a:moveTo>
                <a:lnTo>
                  <a:pt x="5558731" y="2134129"/>
                </a:lnTo>
                <a:lnTo>
                  <a:pt x="5558474" y="2136845"/>
                </a:lnTo>
                <a:lnTo>
                  <a:pt x="5559938" y="2139893"/>
                </a:lnTo>
                <a:close/>
                <a:moveTo>
                  <a:pt x="5609064" y="2083789"/>
                </a:moveTo>
                <a:lnTo>
                  <a:pt x="5606343" y="2100781"/>
                </a:lnTo>
                <a:lnTo>
                  <a:pt x="5614508" y="2085848"/>
                </a:lnTo>
                <a:close/>
                <a:moveTo>
                  <a:pt x="5617137" y="2055627"/>
                </a:moveTo>
                <a:cubicBezTo>
                  <a:pt x="5615683" y="2055273"/>
                  <a:pt x="5614384" y="2055981"/>
                  <a:pt x="5613271" y="2058042"/>
                </a:cubicBezTo>
                <a:lnTo>
                  <a:pt x="5620060" y="2058041"/>
                </a:lnTo>
                <a:lnTo>
                  <a:pt x="5621931" y="2059586"/>
                </a:lnTo>
                <a:lnTo>
                  <a:pt x="5621931" y="2058042"/>
                </a:lnTo>
                <a:lnTo>
                  <a:pt x="5620060" y="2058041"/>
                </a:lnTo>
                <a:close/>
                <a:moveTo>
                  <a:pt x="5592007" y="1719324"/>
                </a:moveTo>
                <a:lnTo>
                  <a:pt x="5522137" y="1744162"/>
                </a:lnTo>
                <a:lnTo>
                  <a:pt x="5503594" y="1749071"/>
                </a:lnTo>
                <a:lnTo>
                  <a:pt x="5496094" y="1777712"/>
                </a:lnTo>
                <a:lnTo>
                  <a:pt x="5544909" y="1766342"/>
                </a:lnTo>
                <a:lnTo>
                  <a:pt x="5566058" y="1742837"/>
                </a:lnTo>
                <a:close/>
                <a:moveTo>
                  <a:pt x="5809525" y="1541500"/>
                </a:moveTo>
                <a:lnTo>
                  <a:pt x="5806126" y="1547973"/>
                </a:lnTo>
                <a:lnTo>
                  <a:pt x="5799742" y="1548754"/>
                </a:lnTo>
                <a:lnTo>
                  <a:pt x="5806798" y="1541554"/>
                </a:lnTo>
                <a:close/>
                <a:moveTo>
                  <a:pt x="5821509" y="1541257"/>
                </a:moveTo>
                <a:lnTo>
                  <a:pt x="5820775" y="1546180"/>
                </a:lnTo>
                <a:lnTo>
                  <a:pt x="5814192" y="1546986"/>
                </a:lnTo>
                <a:lnTo>
                  <a:pt x="5814562" y="1546711"/>
                </a:lnTo>
                <a:lnTo>
                  <a:pt x="5819678" y="1541295"/>
                </a:lnTo>
                <a:close/>
                <a:moveTo>
                  <a:pt x="5842301" y="1515025"/>
                </a:moveTo>
                <a:lnTo>
                  <a:pt x="5855165" y="1546180"/>
                </a:lnTo>
                <a:lnTo>
                  <a:pt x="5845516" y="1540773"/>
                </a:lnTo>
                <a:lnTo>
                  <a:pt x="5821509" y="1541257"/>
                </a:lnTo>
                <a:lnTo>
                  <a:pt x="5821848" y="1538997"/>
                </a:lnTo>
                <a:lnTo>
                  <a:pt x="5842301" y="1517342"/>
                </a:lnTo>
                <a:close/>
                <a:moveTo>
                  <a:pt x="5854160" y="1498208"/>
                </a:moveTo>
                <a:lnTo>
                  <a:pt x="5836146" y="1511388"/>
                </a:lnTo>
                <a:cubicBezTo>
                  <a:pt x="5830409" y="1516973"/>
                  <a:pt x="5826040" y="1522902"/>
                  <a:pt x="5823369" y="1528820"/>
                </a:cubicBezTo>
                <a:lnTo>
                  <a:pt x="5821848" y="1538997"/>
                </a:lnTo>
                <a:lnTo>
                  <a:pt x="5819678" y="1541295"/>
                </a:lnTo>
                <a:lnTo>
                  <a:pt x="5809525" y="1541500"/>
                </a:lnTo>
                <a:lnTo>
                  <a:pt x="5812609" y="1535623"/>
                </a:lnTo>
                <a:lnTo>
                  <a:pt x="5806798" y="1541554"/>
                </a:lnTo>
                <a:lnTo>
                  <a:pt x="5705227" y="1543605"/>
                </a:lnTo>
                <a:cubicBezTo>
                  <a:pt x="5695825" y="1546180"/>
                  <a:pt x="5690133" y="1540773"/>
                  <a:pt x="5691371" y="1535366"/>
                </a:cubicBezTo>
                <a:cubicBezTo>
                  <a:pt x="5696079" y="1527380"/>
                  <a:pt x="5704171" y="1522215"/>
                  <a:pt x="5713143" y="1521462"/>
                </a:cubicBezTo>
                <a:cubicBezTo>
                  <a:pt x="5742589" y="1517600"/>
                  <a:pt x="5772278" y="1512450"/>
                  <a:pt x="5801970" y="1506528"/>
                </a:cubicBezTo>
                <a:close/>
                <a:moveTo>
                  <a:pt x="5914795" y="1457351"/>
                </a:moveTo>
                <a:lnTo>
                  <a:pt x="5934838" y="1460183"/>
                </a:lnTo>
                <a:lnTo>
                  <a:pt x="5930631" y="1466105"/>
                </a:lnTo>
                <a:cubicBezTo>
                  <a:pt x="5920119" y="1469753"/>
                  <a:pt x="5908919" y="1470725"/>
                  <a:pt x="5897970" y="1468937"/>
                </a:cubicBezTo>
                <a:cubicBezTo>
                  <a:pt x="5895003" y="1461728"/>
                  <a:pt x="5900198" y="1455033"/>
                  <a:pt x="5914795" y="1457351"/>
                </a:cubicBezTo>
                <a:close/>
                <a:moveTo>
                  <a:pt x="5865064" y="1424393"/>
                </a:moveTo>
                <a:lnTo>
                  <a:pt x="5864817" y="1441644"/>
                </a:lnTo>
                <a:lnTo>
                  <a:pt x="5870013" y="1426195"/>
                </a:lnTo>
                <a:close/>
                <a:moveTo>
                  <a:pt x="5868219" y="1394108"/>
                </a:moveTo>
                <a:cubicBezTo>
                  <a:pt x="5866920" y="1393947"/>
                  <a:pt x="5865930" y="1395170"/>
                  <a:pt x="5865311" y="1398645"/>
                </a:cubicBezTo>
                <a:lnTo>
                  <a:pt x="5872982" y="1398645"/>
                </a:lnTo>
                <a:lnTo>
                  <a:pt x="5872982" y="1397874"/>
                </a:lnTo>
                <a:cubicBezTo>
                  <a:pt x="5871126" y="1395814"/>
                  <a:pt x="5869518" y="1394268"/>
                  <a:pt x="5868219" y="1394108"/>
                </a:cubicBezTo>
                <a:close/>
                <a:moveTo>
                  <a:pt x="5633805" y="1114063"/>
                </a:moveTo>
                <a:lnTo>
                  <a:pt x="5633401" y="1114462"/>
                </a:lnTo>
                <a:lnTo>
                  <a:pt x="5632483" y="1124177"/>
                </a:lnTo>
                <a:close/>
                <a:moveTo>
                  <a:pt x="5729066" y="1091611"/>
                </a:moveTo>
                <a:lnTo>
                  <a:pt x="5730217" y="1097915"/>
                </a:lnTo>
                <a:lnTo>
                  <a:pt x="5728180" y="1125481"/>
                </a:lnTo>
                <a:lnTo>
                  <a:pt x="5734176" y="1122375"/>
                </a:lnTo>
                <a:cubicBezTo>
                  <a:pt x="5745680" y="1112527"/>
                  <a:pt x="5746191" y="1102099"/>
                  <a:pt x="5737064" y="1095220"/>
                </a:cubicBezTo>
                <a:close/>
                <a:moveTo>
                  <a:pt x="5638741" y="1076312"/>
                </a:moveTo>
                <a:lnTo>
                  <a:pt x="5636976" y="1076562"/>
                </a:lnTo>
                <a:lnTo>
                  <a:pt x="5635501" y="1092190"/>
                </a:lnTo>
                <a:lnTo>
                  <a:pt x="5636682" y="1092066"/>
                </a:lnTo>
                <a:close/>
                <a:moveTo>
                  <a:pt x="5639609" y="1069677"/>
                </a:moveTo>
                <a:lnTo>
                  <a:pt x="5637574" y="1070241"/>
                </a:lnTo>
                <a:lnTo>
                  <a:pt x="5637317" y="1072957"/>
                </a:lnTo>
                <a:lnTo>
                  <a:pt x="5638781" y="1076005"/>
                </a:lnTo>
                <a:close/>
                <a:moveTo>
                  <a:pt x="5687907" y="1019901"/>
                </a:moveTo>
                <a:lnTo>
                  <a:pt x="5685186" y="1036893"/>
                </a:lnTo>
                <a:lnTo>
                  <a:pt x="5693351" y="1021960"/>
                </a:lnTo>
                <a:close/>
                <a:moveTo>
                  <a:pt x="5695980" y="991739"/>
                </a:moveTo>
                <a:cubicBezTo>
                  <a:pt x="5694526" y="991385"/>
                  <a:pt x="5693227" y="992093"/>
                  <a:pt x="5692114" y="994154"/>
                </a:cubicBezTo>
                <a:lnTo>
                  <a:pt x="5698903" y="994153"/>
                </a:lnTo>
                <a:lnTo>
                  <a:pt x="5700774" y="995698"/>
                </a:lnTo>
                <a:lnTo>
                  <a:pt x="5700773" y="994154"/>
                </a:lnTo>
                <a:lnTo>
                  <a:pt x="5698903" y="994153"/>
                </a:lnTo>
                <a:close/>
                <a:moveTo>
                  <a:pt x="5484028" y="631370"/>
                </a:moveTo>
                <a:lnTo>
                  <a:pt x="5466462" y="703464"/>
                </a:lnTo>
                <a:lnTo>
                  <a:pt x="5487493" y="633173"/>
                </a:lnTo>
                <a:close/>
                <a:moveTo>
                  <a:pt x="5109547" y="434395"/>
                </a:moveTo>
                <a:lnTo>
                  <a:pt x="5098185" y="481020"/>
                </a:lnTo>
                <a:lnTo>
                  <a:pt x="5099657" y="480826"/>
                </a:lnTo>
                <a:lnTo>
                  <a:pt x="5113011" y="436198"/>
                </a:lnTo>
                <a:close/>
                <a:moveTo>
                  <a:pt x="2736706" y="206"/>
                </a:moveTo>
                <a:cubicBezTo>
                  <a:pt x="2781321" y="1845"/>
                  <a:pt x="2815140" y="13215"/>
                  <a:pt x="2830729" y="34070"/>
                </a:cubicBezTo>
                <a:cubicBezTo>
                  <a:pt x="2855471" y="68057"/>
                  <a:pt x="2830727" y="116205"/>
                  <a:pt x="2772582" y="165382"/>
                </a:cubicBezTo>
                <a:cubicBezTo>
                  <a:pt x="2785449" y="160233"/>
                  <a:pt x="2798810" y="155856"/>
                  <a:pt x="2811924" y="151479"/>
                </a:cubicBezTo>
                <a:lnTo>
                  <a:pt x="2876997" y="137061"/>
                </a:lnTo>
                <a:cubicBezTo>
                  <a:pt x="2905324" y="130667"/>
                  <a:pt x="2934136" y="126876"/>
                  <a:pt x="2963100" y="125732"/>
                </a:cubicBezTo>
                <a:cubicBezTo>
                  <a:pt x="2986328" y="124866"/>
                  <a:pt x="3009542" y="127820"/>
                  <a:pt x="3031885" y="134485"/>
                </a:cubicBezTo>
                <a:lnTo>
                  <a:pt x="3083349" y="147874"/>
                </a:lnTo>
                <a:cubicBezTo>
                  <a:pt x="3119473" y="164867"/>
                  <a:pt x="3162773" y="175939"/>
                  <a:pt x="3205330" y="190614"/>
                </a:cubicBezTo>
                <a:cubicBezTo>
                  <a:pt x="3244742" y="202470"/>
                  <a:pt x="3282442" y="219790"/>
                  <a:pt x="3317413" y="242110"/>
                </a:cubicBezTo>
                <a:lnTo>
                  <a:pt x="3311475" y="264768"/>
                </a:lnTo>
                <a:lnTo>
                  <a:pt x="3323599" y="268114"/>
                </a:lnTo>
                <a:lnTo>
                  <a:pt x="3330421" y="270066"/>
                </a:lnTo>
                <a:lnTo>
                  <a:pt x="3348624" y="264227"/>
                </a:lnTo>
                <a:cubicBezTo>
                  <a:pt x="3396492" y="251935"/>
                  <a:pt x="3441167" y="246543"/>
                  <a:pt x="3478347" y="247908"/>
                </a:cubicBezTo>
                <a:cubicBezTo>
                  <a:pt x="3522961" y="249547"/>
                  <a:pt x="3556780" y="260916"/>
                  <a:pt x="3572369" y="281772"/>
                </a:cubicBezTo>
                <a:cubicBezTo>
                  <a:pt x="3597111" y="315759"/>
                  <a:pt x="3572368" y="363907"/>
                  <a:pt x="3514223" y="413084"/>
                </a:cubicBezTo>
                <a:cubicBezTo>
                  <a:pt x="3527090" y="407935"/>
                  <a:pt x="3540451" y="403558"/>
                  <a:pt x="3553565" y="399181"/>
                </a:cubicBezTo>
                <a:lnTo>
                  <a:pt x="3618638" y="384763"/>
                </a:lnTo>
                <a:cubicBezTo>
                  <a:pt x="3646965" y="378369"/>
                  <a:pt x="3675777" y="374578"/>
                  <a:pt x="3704740" y="373433"/>
                </a:cubicBezTo>
                <a:cubicBezTo>
                  <a:pt x="3727968" y="372568"/>
                  <a:pt x="3751183" y="375522"/>
                  <a:pt x="3773524" y="382187"/>
                </a:cubicBezTo>
                <a:lnTo>
                  <a:pt x="3824990" y="395576"/>
                </a:lnTo>
                <a:cubicBezTo>
                  <a:pt x="3843052" y="404072"/>
                  <a:pt x="3862906" y="411088"/>
                  <a:pt x="3883568" y="417815"/>
                </a:cubicBezTo>
                <a:lnTo>
                  <a:pt x="3894281" y="421279"/>
                </a:lnTo>
                <a:lnTo>
                  <a:pt x="3946039" y="388561"/>
                </a:lnTo>
                <a:cubicBezTo>
                  <a:pt x="4048814" y="329915"/>
                  <a:pt x="4154186" y="275951"/>
                  <a:pt x="4261869" y="226870"/>
                </a:cubicBezTo>
                <a:cubicBezTo>
                  <a:pt x="4361767" y="174410"/>
                  <a:pt x="4466111" y="150111"/>
                  <a:pt x="4540469" y="152841"/>
                </a:cubicBezTo>
                <a:cubicBezTo>
                  <a:pt x="4585084" y="154480"/>
                  <a:pt x="4618902" y="165849"/>
                  <a:pt x="4634491" y="186704"/>
                </a:cubicBezTo>
                <a:cubicBezTo>
                  <a:pt x="4659233" y="220692"/>
                  <a:pt x="4634490" y="268840"/>
                  <a:pt x="4576345" y="318016"/>
                </a:cubicBezTo>
                <a:cubicBezTo>
                  <a:pt x="4589213" y="312868"/>
                  <a:pt x="4602573" y="308491"/>
                  <a:pt x="4615687" y="304114"/>
                </a:cubicBezTo>
                <a:lnTo>
                  <a:pt x="4680760" y="289695"/>
                </a:lnTo>
                <a:cubicBezTo>
                  <a:pt x="4709087" y="283302"/>
                  <a:pt x="4737899" y="279510"/>
                  <a:pt x="4766863" y="278366"/>
                </a:cubicBezTo>
                <a:cubicBezTo>
                  <a:pt x="4790092" y="277501"/>
                  <a:pt x="4813305" y="280454"/>
                  <a:pt x="4835648" y="287120"/>
                </a:cubicBezTo>
                <a:lnTo>
                  <a:pt x="4887112" y="300508"/>
                </a:lnTo>
                <a:cubicBezTo>
                  <a:pt x="4923235" y="317501"/>
                  <a:pt x="4966535" y="328573"/>
                  <a:pt x="5009093" y="343249"/>
                </a:cubicBezTo>
                <a:cubicBezTo>
                  <a:pt x="5048505" y="355104"/>
                  <a:pt x="5086205" y="372425"/>
                  <a:pt x="5121175" y="394744"/>
                </a:cubicBezTo>
                <a:lnTo>
                  <a:pt x="5115238" y="417403"/>
                </a:lnTo>
                <a:lnTo>
                  <a:pt x="5127361" y="420749"/>
                </a:lnTo>
                <a:cubicBezTo>
                  <a:pt x="5166702" y="426928"/>
                  <a:pt x="5194662" y="439803"/>
                  <a:pt x="5207033" y="459370"/>
                </a:cubicBezTo>
                <a:lnTo>
                  <a:pt x="5208682" y="483911"/>
                </a:lnTo>
                <a:lnTo>
                  <a:pt x="5210128" y="484095"/>
                </a:lnTo>
                <a:lnTo>
                  <a:pt x="5261594" y="497483"/>
                </a:lnTo>
                <a:cubicBezTo>
                  <a:pt x="5297718" y="514476"/>
                  <a:pt x="5341016" y="525548"/>
                  <a:pt x="5383575" y="540224"/>
                </a:cubicBezTo>
                <a:cubicBezTo>
                  <a:pt x="5422987" y="552079"/>
                  <a:pt x="5460685" y="569400"/>
                  <a:pt x="5495658" y="591719"/>
                </a:cubicBezTo>
                <a:lnTo>
                  <a:pt x="5489720" y="614378"/>
                </a:lnTo>
                <a:lnTo>
                  <a:pt x="5501844" y="617724"/>
                </a:lnTo>
                <a:cubicBezTo>
                  <a:pt x="5541184" y="623903"/>
                  <a:pt x="5569144" y="636778"/>
                  <a:pt x="5581515" y="656345"/>
                </a:cubicBezTo>
                <a:lnTo>
                  <a:pt x="5583245" y="682094"/>
                </a:lnTo>
                <a:cubicBezTo>
                  <a:pt x="5579214" y="715806"/>
                  <a:pt x="5565993" y="747613"/>
                  <a:pt x="5545144" y="773754"/>
                </a:cubicBezTo>
                <a:cubicBezTo>
                  <a:pt x="5548191" y="784649"/>
                  <a:pt x="5547131" y="796345"/>
                  <a:pt x="5542173" y="806453"/>
                </a:cubicBezTo>
                <a:cubicBezTo>
                  <a:pt x="5571122" y="826022"/>
                  <a:pt x="5587453" y="849709"/>
                  <a:pt x="5575576" y="883697"/>
                </a:cubicBezTo>
                <a:cubicBezTo>
                  <a:pt x="5590917" y="887815"/>
                  <a:pt x="5590917" y="899145"/>
                  <a:pt x="5575577" y="909444"/>
                </a:cubicBezTo>
                <a:cubicBezTo>
                  <a:pt x="5569929" y="913240"/>
                  <a:pt x="5563754" y="916106"/>
                  <a:pt x="5557267" y="917940"/>
                </a:cubicBezTo>
                <a:lnTo>
                  <a:pt x="5557268" y="917940"/>
                </a:lnTo>
                <a:cubicBezTo>
                  <a:pt x="5564764" y="921780"/>
                  <a:pt x="5572444" y="925217"/>
                  <a:pt x="5580277" y="928239"/>
                </a:cubicBezTo>
                <a:lnTo>
                  <a:pt x="5602546" y="928239"/>
                </a:lnTo>
                <a:cubicBezTo>
                  <a:pt x="5639165" y="923347"/>
                  <a:pt x="5639412" y="924892"/>
                  <a:pt x="5671329" y="922575"/>
                </a:cubicBezTo>
                <a:cubicBezTo>
                  <a:pt x="5687582" y="924250"/>
                  <a:pt x="5703505" y="928415"/>
                  <a:pt x="5718587" y="934934"/>
                </a:cubicBezTo>
                <a:cubicBezTo>
                  <a:pt x="5755702" y="973555"/>
                  <a:pt x="5755454" y="973555"/>
                  <a:pt x="5754217" y="993639"/>
                </a:cubicBezTo>
                <a:cubicBezTo>
                  <a:pt x="5752809" y="995904"/>
                  <a:pt x="5751238" y="998057"/>
                  <a:pt x="5749516" y="1000075"/>
                </a:cubicBezTo>
                <a:cubicBezTo>
                  <a:pt x="5774259" y="1001877"/>
                  <a:pt x="5775495" y="1002135"/>
                  <a:pt x="5782177" y="1002907"/>
                </a:cubicBezTo>
                <a:cubicBezTo>
                  <a:pt x="5786384" y="1004163"/>
                  <a:pt x="5790449" y="1005890"/>
                  <a:pt x="5794301" y="1008057"/>
                </a:cubicBezTo>
                <a:cubicBezTo>
                  <a:pt x="5796775" y="1018356"/>
                  <a:pt x="5796775" y="1018356"/>
                  <a:pt x="5801474" y="1021188"/>
                </a:cubicBezTo>
                <a:cubicBezTo>
                  <a:pt x="5802542" y="1023630"/>
                  <a:pt x="5803211" y="1026241"/>
                  <a:pt x="5803454" y="1028912"/>
                </a:cubicBezTo>
                <a:cubicBezTo>
                  <a:pt x="5792568" y="1042815"/>
                  <a:pt x="5792568" y="1042815"/>
                  <a:pt x="5792816" y="1046162"/>
                </a:cubicBezTo>
                <a:cubicBezTo>
                  <a:pt x="5790984" y="1048690"/>
                  <a:pt x="5788911" y="1051019"/>
                  <a:pt x="5786630" y="1053114"/>
                </a:cubicBezTo>
                <a:lnTo>
                  <a:pt x="5765690" y="1062452"/>
                </a:lnTo>
                <a:lnTo>
                  <a:pt x="5771290" y="1065473"/>
                </a:lnTo>
                <a:lnTo>
                  <a:pt x="5761888" y="1063672"/>
                </a:lnTo>
                <a:lnTo>
                  <a:pt x="5762623" y="1062333"/>
                </a:lnTo>
                <a:lnTo>
                  <a:pt x="5727248" y="1042815"/>
                </a:lnTo>
                <a:lnTo>
                  <a:pt x="5722052" y="1053372"/>
                </a:lnTo>
                <a:lnTo>
                  <a:pt x="5712403" y="1042558"/>
                </a:lnTo>
                <a:lnTo>
                  <a:pt x="5718588" y="1052857"/>
                </a:lnTo>
                <a:lnTo>
                  <a:pt x="5701020" y="1049252"/>
                </a:lnTo>
                <a:lnTo>
                  <a:pt x="5721558" y="1055432"/>
                </a:lnTo>
                <a:lnTo>
                  <a:pt x="5705505" y="1057397"/>
                </a:lnTo>
                <a:lnTo>
                  <a:pt x="5719134" y="1067456"/>
                </a:lnTo>
                <a:lnTo>
                  <a:pt x="5722145" y="1059937"/>
                </a:lnTo>
                <a:cubicBezTo>
                  <a:pt x="5725640" y="1057877"/>
                  <a:pt x="5731453" y="1057105"/>
                  <a:pt x="5739618" y="1058779"/>
                </a:cubicBezTo>
                <a:lnTo>
                  <a:pt x="5761888" y="1063671"/>
                </a:lnTo>
                <a:lnTo>
                  <a:pt x="5756196" y="1068820"/>
                </a:lnTo>
                <a:lnTo>
                  <a:pt x="5720981" y="1068820"/>
                </a:lnTo>
                <a:lnTo>
                  <a:pt x="5725516" y="1072168"/>
                </a:lnTo>
                <a:lnTo>
                  <a:pt x="5726932" y="1079932"/>
                </a:lnTo>
                <a:lnTo>
                  <a:pt x="5735495" y="1079405"/>
                </a:lnTo>
                <a:cubicBezTo>
                  <a:pt x="5765939" y="1080793"/>
                  <a:pt x="5787371" y="1091993"/>
                  <a:pt x="5787371" y="1108987"/>
                </a:cubicBezTo>
                <a:cubicBezTo>
                  <a:pt x="5792321" y="1123920"/>
                  <a:pt x="5804940" y="1138339"/>
                  <a:pt x="5795785" y="1153530"/>
                </a:cubicBezTo>
                <a:cubicBezTo>
                  <a:pt x="5785517" y="1170266"/>
                  <a:pt x="5769125" y="1184234"/>
                  <a:pt x="5748898" y="1195916"/>
                </a:cubicBezTo>
                <a:lnTo>
                  <a:pt x="5714181" y="1210160"/>
                </a:lnTo>
                <a:lnTo>
                  <a:pt x="5713186" y="1220139"/>
                </a:lnTo>
                <a:lnTo>
                  <a:pt x="5715372" y="1220474"/>
                </a:lnTo>
                <a:cubicBezTo>
                  <a:pt x="5793093" y="1231288"/>
                  <a:pt x="5823837" y="1274431"/>
                  <a:pt x="5798150" y="1318855"/>
                </a:cubicBezTo>
                <a:lnTo>
                  <a:pt x="5783836" y="1337652"/>
                </a:lnTo>
                <a:lnTo>
                  <a:pt x="5798685" y="1334614"/>
                </a:lnTo>
                <a:cubicBezTo>
                  <a:pt x="5813182" y="1331863"/>
                  <a:pt x="5818424" y="1331573"/>
                  <a:pt x="5838836" y="1328098"/>
                </a:cubicBezTo>
                <a:cubicBezTo>
                  <a:pt x="5853374" y="1328689"/>
                  <a:pt x="5867733" y="1331643"/>
                  <a:pt x="5881394" y="1336851"/>
                </a:cubicBezTo>
                <a:cubicBezTo>
                  <a:pt x="5918507" y="1371868"/>
                  <a:pt x="5918261" y="1372126"/>
                  <a:pt x="5919991" y="1391952"/>
                </a:cubicBezTo>
                <a:cubicBezTo>
                  <a:pt x="5919992" y="1394268"/>
                  <a:pt x="5918013" y="1396329"/>
                  <a:pt x="5916775" y="1398645"/>
                </a:cubicBezTo>
                <a:lnTo>
                  <a:pt x="5945230" y="1398645"/>
                </a:lnTo>
                <a:cubicBezTo>
                  <a:pt x="5949182" y="1399614"/>
                  <a:pt x="5953005" y="1401083"/>
                  <a:pt x="5956610" y="1403023"/>
                </a:cubicBezTo>
                <a:cubicBezTo>
                  <a:pt x="5960322" y="1412807"/>
                  <a:pt x="5960322" y="1412807"/>
                  <a:pt x="5964529" y="1415381"/>
                </a:cubicBezTo>
                <a:cubicBezTo>
                  <a:pt x="5965928" y="1417579"/>
                  <a:pt x="5966934" y="1420021"/>
                  <a:pt x="5967498" y="1422591"/>
                </a:cubicBezTo>
                <a:cubicBezTo>
                  <a:pt x="5959826" y="1437267"/>
                  <a:pt x="5959826" y="1437267"/>
                  <a:pt x="5960323" y="1440356"/>
                </a:cubicBezTo>
                <a:cubicBezTo>
                  <a:pt x="5959182" y="1443050"/>
                  <a:pt x="5957682" y="1445564"/>
                  <a:pt x="5955868" y="1447824"/>
                </a:cubicBezTo>
                <a:lnTo>
                  <a:pt x="5938611" y="1458895"/>
                </a:lnTo>
                <a:lnTo>
                  <a:pt x="5943250" y="1461212"/>
                </a:lnTo>
                <a:lnTo>
                  <a:pt x="5934837" y="1459925"/>
                </a:lnTo>
                <a:lnTo>
                  <a:pt x="5935520" y="1458271"/>
                </a:lnTo>
                <a:lnTo>
                  <a:pt x="5903168" y="1442159"/>
                </a:lnTo>
                <a:lnTo>
                  <a:pt x="5899703" y="1452973"/>
                </a:lnTo>
                <a:lnTo>
                  <a:pt x="5890053" y="1443189"/>
                </a:lnTo>
                <a:lnTo>
                  <a:pt x="5896735" y="1452715"/>
                </a:lnTo>
                <a:lnTo>
                  <a:pt x="5881146" y="1450655"/>
                </a:lnTo>
                <a:lnTo>
                  <a:pt x="5899704" y="1455033"/>
                </a:lnTo>
                <a:cubicBezTo>
                  <a:pt x="5883873" y="1457043"/>
                  <a:pt x="5868285" y="1460753"/>
                  <a:pt x="5853188" y="1466104"/>
                </a:cubicBezTo>
                <a:cubicBezTo>
                  <a:pt x="5844503" y="1468267"/>
                  <a:pt x="5836167" y="1471736"/>
                  <a:pt x="5828445" y="1476403"/>
                </a:cubicBezTo>
                <a:cubicBezTo>
                  <a:pt x="5829683" y="1478045"/>
                  <a:pt x="5830682" y="1479866"/>
                  <a:pt x="5831414" y="1481810"/>
                </a:cubicBezTo>
                <a:cubicBezTo>
                  <a:pt x="5795784" y="1490049"/>
                  <a:pt x="5795784" y="1490049"/>
                  <a:pt x="5760898" y="1497258"/>
                </a:cubicBezTo>
                <a:cubicBezTo>
                  <a:pt x="5756938" y="1497258"/>
                  <a:pt x="5753723" y="1494427"/>
                  <a:pt x="5750753" y="1493139"/>
                </a:cubicBezTo>
                <a:cubicBezTo>
                  <a:pt x="5747019" y="1498138"/>
                  <a:pt x="5741645" y="1501529"/>
                  <a:pt x="5735660" y="1502665"/>
                </a:cubicBezTo>
                <a:lnTo>
                  <a:pt x="5717598" y="1507042"/>
                </a:lnTo>
                <a:lnTo>
                  <a:pt x="5714381" y="1509875"/>
                </a:lnTo>
                <a:lnTo>
                  <a:pt x="5701516" y="1520689"/>
                </a:lnTo>
                <a:lnTo>
                  <a:pt x="5698794" y="1523006"/>
                </a:lnTo>
                <a:lnTo>
                  <a:pt x="5643372" y="1569866"/>
                </a:lnTo>
                <a:cubicBezTo>
                  <a:pt x="5632648" y="1572442"/>
                  <a:pt x="5622505" y="1574501"/>
                  <a:pt x="5612937" y="1576046"/>
                </a:cubicBezTo>
                <a:lnTo>
                  <a:pt x="5623082" y="1577591"/>
                </a:lnTo>
                <a:cubicBezTo>
                  <a:pt x="5629763" y="1577591"/>
                  <a:pt x="5628277" y="1590207"/>
                  <a:pt x="5631742" y="1589950"/>
                </a:cubicBezTo>
                <a:cubicBezTo>
                  <a:pt x="5671330" y="1585830"/>
                  <a:pt x="5710918" y="1577076"/>
                  <a:pt x="5751000" y="1569094"/>
                </a:cubicBezTo>
                <a:lnTo>
                  <a:pt x="5795624" y="1559618"/>
                </a:lnTo>
                <a:lnTo>
                  <a:pt x="5804281" y="1551486"/>
                </a:lnTo>
                <a:lnTo>
                  <a:pt x="5806126" y="1547973"/>
                </a:lnTo>
                <a:lnTo>
                  <a:pt x="5814192" y="1546986"/>
                </a:lnTo>
                <a:lnTo>
                  <a:pt x="5797860" y="1559142"/>
                </a:lnTo>
                <a:lnTo>
                  <a:pt x="5872239" y="1543346"/>
                </a:lnTo>
                <a:cubicBezTo>
                  <a:pt x="5879044" y="1540515"/>
                  <a:pt x="5886156" y="1539484"/>
                  <a:pt x="5892096" y="1540064"/>
                </a:cubicBezTo>
                <a:lnTo>
                  <a:pt x="5894397" y="1541209"/>
                </a:lnTo>
                <a:lnTo>
                  <a:pt x="5917765" y="1524037"/>
                </a:lnTo>
                <a:cubicBezTo>
                  <a:pt x="5929393" y="1509876"/>
                  <a:pt x="5923950" y="1496229"/>
                  <a:pt x="5905393" y="1492625"/>
                </a:cubicBezTo>
                <a:lnTo>
                  <a:pt x="5878176" y="1489534"/>
                </a:lnTo>
                <a:lnTo>
                  <a:pt x="5890796" y="1492367"/>
                </a:lnTo>
                <a:lnTo>
                  <a:pt x="5854160" y="1498208"/>
                </a:lnTo>
                <a:lnTo>
                  <a:pt x="5857134" y="1496032"/>
                </a:lnTo>
                <a:cubicBezTo>
                  <a:pt x="5865280" y="1491498"/>
                  <a:pt x="5874466" y="1487668"/>
                  <a:pt x="5884363" y="1484900"/>
                </a:cubicBezTo>
                <a:cubicBezTo>
                  <a:pt x="5894259" y="1482132"/>
                  <a:pt x="5903862" y="1480636"/>
                  <a:pt x="5912747" y="1480298"/>
                </a:cubicBezTo>
                <a:cubicBezTo>
                  <a:pt x="5939400" y="1479284"/>
                  <a:pt x="5959580" y="1488698"/>
                  <a:pt x="5961806" y="1505498"/>
                </a:cubicBezTo>
                <a:cubicBezTo>
                  <a:pt x="5968239" y="1519660"/>
                  <a:pt x="5981106" y="1533048"/>
                  <a:pt x="5975168" y="1548754"/>
                </a:cubicBezTo>
                <a:cubicBezTo>
                  <a:pt x="5964962" y="1574630"/>
                  <a:pt x="5941812" y="1595727"/>
                  <a:pt x="5912713" y="1612588"/>
                </a:cubicBezTo>
                <a:lnTo>
                  <a:pt x="5902720" y="1617602"/>
                </a:lnTo>
                <a:lnTo>
                  <a:pt x="5914548" y="1618529"/>
                </a:lnTo>
                <a:cubicBezTo>
                  <a:pt x="5992983" y="1623679"/>
                  <a:pt x="6024653" y="1674659"/>
                  <a:pt x="5988777" y="1728987"/>
                </a:cubicBezTo>
                <a:cubicBezTo>
                  <a:pt x="5952900" y="1783313"/>
                  <a:pt x="5865312" y="1823737"/>
                  <a:pt x="5788857" y="1823737"/>
                </a:cubicBezTo>
                <a:lnTo>
                  <a:pt x="5800487" y="1831976"/>
                </a:lnTo>
                <a:cubicBezTo>
                  <a:pt x="5779834" y="1839218"/>
                  <a:pt x="5758385" y="1843717"/>
                  <a:pt x="5736651" y="1845365"/>
                </a:cubicBezTo>
                <a:lnTo>
                  <a:pt x="5782424" y="1847940"/>
                </a:lnTo>
                <a:cubicBezTo>
                  <a:pt x="5715054" y="1858878"/>
                  <a:pt x="5646611" y="1860696"/>
                  <a:pt x="5578793" y="1853347"/>
                </a:cubicBezTo>
                <a:cubicBezTo>
                  <a:pt x="5570473" y="1853046"/>
                  <a:pt x="5562150" y="1853912"/>
                  <a:pt x="5554051" y="1855921"/>
                </a:cubicBezTo>
                <a:cubicBezTo>
                  <a:pt x="5536360" y="1862616"/>
                  <a:pt x="5519226" y="1864869"/>
                  <a:pt x="5505803" y="1862777"/>
                </a:cubicBezTo>
                <a:lnTo>
                  <a:pt x="5505405" y="1862627"/>
                </a:lnTo>
                <a:lnTo>
                  <a:pt x="5496894" y="1865996"/>
                </a:lnTo>
                <a:lnTo>
                  <a:pt x="5467593" y="1874763"/>
                </a:lnTo>
                <a:lnTo>
                  <a:pt x="5495342" y="1903556"/>
                </a:lnTo>
                <a:cubicBezTo>
                  <a:pt x="5501558" y="1916172"/>
                  <a:pt x="5502672" y="1930591"/>
                  <a:pt x="5496734" y="1947585"/>
                </a:cubicBezTo>
                <a:cubicBezTo>
                  <a:pt x="5512074" y="1951703"/>
                  <a:pt x="5512074" y="1963033"/>
                  <a:pt x="5496734" y="1973332"/>
                </a:cubicBezTo>
                <a:cubicBezTo>
                  <a:pt x="5491087" y="1977128"/>
                  <a:pt x="5484911" y="1979994"/>
                  <a:pt x="5478424" y="1981828"/>
                </a:cubicBezTo>
                <a:lnTo>
                  <a:pt x="5478425" y="1981828"/>
                </a:lnTo>
                <a:cubicBezTo>
                  <a:pt x="5485921" y="1985668"/>
                  <a:pt x="5493601" y="1989105"/>
                  <a:pt x="5501435" y="1992127"/>
                </a:cubicBezTo>
                <a:lnTo>
                  <a:pt x="5523703" y="1992127"/>
                </a:lnTo>
                <a:cubicBezTo>
                  <a:pt x="5560322" y="1987235"/>
                  <a:pt x="5560569" y="1988780"/>
                  <a:pt x="5592487" y="1986463"/>
                </a:cubicBezTo>
                <a:cubicBezTo>
                  <a:pt x="5608739" y="1988138"/>
                  <a:pt x="5624663" y="1992303"/>
                  <a:pt x="5639745" y="1998822"/>
                </a:cubicBezTo>
                <a:cubicBezTo>
                  <a:pt x="5676859" y="2037443"/>
                  <a:pt x="5676611" y="2037443"/>
                  <a:pt x="5675374" y="2057527"/>
                </a:cubicBezTo>
                <a:cubicBezTo>
                  <a:pt x="5673966" y="2059792"/>
                  <a:pt x="5672395" y="2061945"/>
                  <a:pt x="5670673" y="2063963"/>
                </a:cubicBezTo>
                <a:cubicBezTo>
                  <a:pt x="5695416" y="2065765"/>
                  <a:pt x="5696653" y="2066023"/>
                  <a:pt x="5703334" y="2066795"/>
                </a:cubicBezTo>
                <a:cubicBezTo>
                  <a:pt x="5707541" y="2068051"/>
                  <a:pt x="5711606" y="2069778"/>
                  <a:pt x="5715458" y="2071945"/>
                </a:cubicBezTo>
                <a:cubicBezTo>
                  <a:pt x="5717932" y="2082244"/>
                  <a:pt x="5717932" y="2082244"/>
                  <a:pt x="5722632" y="2085076"/>
                </a:cubicBezTo>
                <a:cubicBezTo>
                  <a:pt x="5723699" y="2087518"/>
                  <a:pt x="5724368" y="2090129"/>
                  <a:pt x="5724612" y="2092800"/>
                </a:cubicBezTo>
                <a:cubicBezTo>
                  <a:pt x="5713725" y="2106703"/>
                  <a:pt x="5713725" y="2106703"/>
                  <a:pt x="5713973" y="2110050"/>
                </a:cubicBezTo>
                <a:cubicBezTo>
                  <a:pt x="5712141" y="2112578"/>
                  <a:pt x="5710068" y="2114907"/>
                  <a:pt x="5707787" y="2117002"/>
                </a:cubicBezTo>
                <a:lnTo>
                  <a:pt x="5686848" y="2126340"/>
                </a:lnTo>
                <a:lnTo>
                  <a:pt x="5692447" y="2129361"/>
                </a:lnTo>
                <a:lnTo>
                  <a:pt x="5683045" y="2127560"/>
                </a:lnTo>
                <a:lnTo>
                  <a:pt x="5683780" y="2126221"/>
                </a:lnTo>
                <a:lnTo>
                  <a:pt x="5648405" y="2106703"/>
                </a:lnTo>
                <a:lnTo>
                  <a:pt x="5643209" y="2117260"/>
                </a:lnTo>
                <a:lnTo>
                  <a:pt x="5633560" y="2106446"/>
                </a:lnTo>
                <a:lnTo>
                  <a:pt x="5639745" y="2116745"/>
                </a:lnTo>
                <a:lnTo>
                  <a:pt x="5622178" y="2113140"/>
                </a:lnTo>
                <a:lnTo>
                  <a:pt x="5642715" y="2119320"/>
                </a:lnTo>
                <a:lnTo>
                  <a:pt x="5626662" y="2121285"/>
                </a:lnTo>
                <a:lnTo>
                  <a:pt x="5640291" y="2131344"/>
                </a:lnTo>
                <a:lnTo>
                  <a:pt x="5643302" y="2123825"/>
                </a:lnTo>
                <a:cubicBezTo>
                  <a:pt x="5646797" y="2121765"/>
                  <a:pt x="5652611" y="2120993"/>
                  <a:pt x="5660776" y="2122667"/>
                </a:cubicBezTo>
                <a:lnTo>
                  <a:pt x="5683045" y="2127559"/>
                </a:lnTo>
                <a:lnTo>
                  <a:pt x="5677353" y="2132708"/>
                </a:lnTo>
                <a:lnTo>
                  <a:pt x="5642138" y="2132708"/>
                </a:lnTo>
                <a:lnTo>
                  <a:pt x="5646673" y="2136056"/>
                </a:lnTo>
                <a:lnTo>
                  <a:pt x="5648090" y="2143820"/>
                </a:lnTo>
                <a:lnTo>
                  <a:pt x="5656652" y="2143293"/>
                </a:lnTo>
                <a:cubicBezTo>
                  <a:pt x="5687096" y="2144681"/>
                  <a:pt x="5708529" y="2155881"/>
                  <a:pt x="5708529" y="2172875"/>
                </a:cubicBezTo>
                <a:cubicBezTo>
                  <a:pt x="5713478" y="2187808"/>
                  <a:pt x="5726097" y="2202227"/>
                  <a:pt x="5716942" y="2217418"/>
                </a:cubicBezTo>
                <a:cubicBezTo>
                  <a:pt x="5706674" y="2234154"/>
                  <a:pt x="5690282" y="2248122"/>
                  <a:pt x="5670055" y="2259804"/>
                </a:cubicBezTo>
                <a:lnTo>
                  <a:pt x="5635338" y="2274048"/>
                </a:lnTo>
                <a:lnTo>
                  <a:pt x="5634344" y="2284027"/>
                </a:lnTo>
                <a:lnTo>
                  <a:pt x="5636529" y="2284362"/>
                </a:lnTo>
                <a:cubicBezTo>
                  <a:pt x="5714251" y="2295176"/>
                  <a:pt x="5744994" y="2338319"/>
                  <a:pt x="5719308" y="2382743"/>
                </a:cubicBezTo>
                <a:lnTo>
                  <a:pt x="5704994" y="2401540"/>
                </a:lnTo>
                <a:lnTo>
                  <a:pt x="5719842" y="2398502"/>
                </a:lnTo>
                <a:cubicBezTo>
                  <a:pt x="5734339" y="2395751"/>
                  <a:pt x="5739581" y="2395461"/>
                  <a:pt x="5759994" y="2391986"/>
                </a:cubicBezTo>
                <a:cubicBezTo>
                  <a:pt x="5774532" y="2392577"/>
                  <a:pt x="5788891" y="2395531"/>
                  <a:pt x="5802551" y="2400739"/>
                </a:cubicBezTo>
                <a:cubicBezTo>
                  <a:pt x="5839665" y="2435756"/>
                  <a:pt x="5839418" y="2436014"/>
                  <a:pt x="5841149" y="2455840"/>
                </a:cubicBezTo>
                <a:cubicBezTo>
                  <a:pt x="5841149" y="2458156"/>
                  <a:pt x="5839170" y="2460217"/>
                  <a:pt x="5837933" y="2462533"/>
                </a:cubicBezTo>
                <a:lnTo>
                  <a:pt x="5866387" y="2462533"/>
                </a:lnTo>
                <a:cubicBezTo>
                  <a:pt x="5870339" y="2463502"/>
                  <a:pt x="5874162" y="2464971"/>
                  <a:pt x="5877768" y="2466911"/>
                </a:cubicBezTo>
                <a:cubicBezTo>
                  <a:pt x="5881480" y="2476695"/>
                  <a:pt x="5881480" y="2476695"/>
                  <a:pt x="5885686" y="2479269"/>
                </a:cubicBezTo>
                <a:cubicBezTo>
                  <a:pt x="5887085" y="2481467"/>
                  <a:pt x="5888091" y="2483909"/>
                  <a:pt x="5888655" y="2486479"/>
                </a:cubicBezTo>
                <a:cubicBezTo>
                  <a:pt x="5880984" y="2501155"/>
                  <a:pt x="5880984" y="2501155"/>
                  <a:pt x="5881480" y="2504244"/>
                </a:cubicBezTo>
                <a:cubicBezTo>
                  <a:pt x="5880339" y="2506938"/>
                  <a:pt x="5878840" y="2509452"/>
                  <a:pt x="5877026" y="2511712"/>
                </a:cubicBezTo>
                <a:lnTo>
                  <a:pt x="5859768" y="2522783"/>
                </a:lnTo>
                <a:lnTo>
                  <a:pt x="5864407" y="2525100"/>
                </a:lnTo>
                <a:lnTo>
                  <a:pt x="5855995" y="2523813"/>
                </a:lnTo>
                <a:lnTo>
                  <a:pt x="5856677" y="2522159"/>
                </a:lnTo>
                <a:lnTo>
                  <a:pt x="5824325" y="2506047"/>
                </a:lnTo>
                <a:lnTo>
                  <a:pt x="5820860" y="2516861"/>
                </a:lnTo>
                <a:lnTo>
                  <a:pt x="5811211" y="2507077"/>
                </a:lnTo>
                <a:lnTo>
                  <a:pt x="5817892" y="2516603"/>
                </a:lnTo>
                <a:lnTo>
                  <a:pt x="5802304" y="2514543"/>
                </a:lnTo>
                <a:lnTo>
                  <a:pt x="5820861" y="2518921"/>
                </a:lnTo>
                <a:cubicBezTo>
                  <a:pt x="5805030" y="2520931"/>
                  <a:pt x="5789442" y="2524641"/>
                  <a:pt x="5774345" y="2529992"/>
                </a:cubicBezTo>
                <a:cubicBezTo>
                  <a:pt x="5765660" y="2532155"/>
                  <a:pt x="5757325" y="2535624"/>
                  <a:pt x="5749602" y="2540291"/>
                </a:cubicBezTo>
                <a:cubicBezTo>
                  <a:pt x="5750840" y="2541933"/>
                  <a:pt x="5751840" y="2543754"/>
                  <a:pt x="5752571" y="2545698"/>
                </a:cubicBezTo>
                <a:cubicBezTo>
                  <a:pt x="5716942" y="2553937"/>
                  <a:pt x="5716942" y="2553937"/>
                  <a:pt x="5682055" y="2561146"/>
                </a:cubicBezTo>
                <a:cubicBezTo>
                  <a:pt x="5678096" y="2561146"/>
                  <a:pt x="5674880" y="2558315"/>
                  <a:pt x="5671911" y="2557027"/>
                </a:cubicBezTo>
                <a:cubicBezTo>
                  <a:pt x="5668176" y="2562026"/>
                  <a:pt x="5662803" y="2565417"/>
                  <a:pt x="5656818" y="2566553"/>
                </a:cubicBezTo>
                <a:lnTo>
                  <a:pt x="5638756" y="2570930"/>
                </a:lnTo>
                <a:lnTo>
                  <a:pt x="5635539" y="2573763"/>
                </a:lnTo>
                <a:lnTo>
                  <a:pt x="5622673" y="2584577"/>
                </a:lnTo>
                <a:lnTo>
                  <a:pt x="5619951" y="2586894"/>
                </a:lnTo>
                <a:lnTo>
                  <a:pt x="5564529" y="2633754"/>
                </a:lnTo>
                <a:cubicBezTo>
                  <a:pt x="5553806" y="2636330"/>
                  <a:pt x="5543662" y="2638389"/>
                  <a:pt x="5534095" y="2639934"/>
                </a:cubicBezTo>
                <a:lnTo>
                  <a:pt x="5544239" y="2641479"/>
                </a:lnTo>
                <a:cubicBezTo>
                  <a:pt x="5550920" y="2641479"/>
                  <a:pt x="5549435" y="2654095"/>
                  <a:pt x="5552899" y="2653838"/>
                </a:cubicBezTo>
                <a:cubicBezTo>
                  <a:pt x="5592487" y="2649718"/>
                  <a:pt x="5632075" y="2640964"/>
                  <a:pt x="5672158" y="2632982"/>
                </a:cubicBezTo>
                <a:lnTo>
                  <a:pt x="5716781" y="2623506"/>
                </a:lnTo>
                <a:lnTo>
                  <a:pt x="5725439" y="2615374"/>
                </a:lnTo>
                <a:lnTo>
                  <a:pt x="5727283" y="2611861"/>
                </a:lnTo>
                <a:lnTo>
                  <a:pt x="5735349" y="2610874"/>
                </a:lnTo>
                <a:lnTo>
                  <a:pt x="5719017" y="2623030"/>
                </a:lnTo>
                <a:lnTo>
                  <a:pt x="5793396" y="2607234"/>
                </a:lnTo>
                <a:cubicBezTo>
                  <a:pt x="5800201" y="2604403"/>
                  <a:pt x="5807314" y="2603372"/>
                  <a:pt x="5813253" y="2603952"/>
                </a:cubicBezTo>
                <a:lnTo>
                  <a:pt x="5815554" y="2605097"/>
                </a:lnTo>
                <a:lnTo>
                  <a:pt x="5838922" y="2587925"/>
                </a:lnTo>
                <a:cubicBezTo>
                  <a:pt x="5850551" y="2573764"/>
                  <a:pt x="5845108" y="2560117"/>
                  <a:pt x="5826551" y="2556513"/>
                </a:cubicBezTo>
                <a:lnTo>
                  <a:pt x="5799334" y="2553422"/>
                </a:lnTo>
                <a:lnTo>
                  <a:pt x="5811953" y="2556255"/>
                </a:lnTo>
                <a:lnTo>
                  <a:pt x="5775318" y="2562096"/>
                </a:lnTo>
                <a:lnTo>
                  <a:pt x="5778291" y="2559920"/>
                </a:lnTo>
                <a:cubicBezTo>
                  <a:pt x="5786437" y="2555386"/>
                  <a:pt x="5795623" y="2551556"/>
                  <a:pt x="5805520" y="2548788"/>
                </a:cubicBezTo>
                <a:cubicBezTo>
                  <a:pt x="5815417" y="2546020"/>
                  <a:pt x="5825020" y="2544524"/>
                  <a:pt x="5833904" y="2544186"/>
                </a:cubicBezTo>
                <a:cubicBezTo>
                  <a:pt x="5860557" y="2543172"/>
                  <a:pt x="5880737" y="2552586"/>
                  <a:pt x="5882964" y="2569386"/>
                </a:cubicBezTo>
                <a:cubicBezTo>
                  <a:pt x="5889397" y="2583548"/>
                  <a:pt x="5902263" y="2596936"/>
                  <a:pt x="5896325" y="2612642"/>
                </a:cubicBezTo>
                <a:cubicBezTo>
                  <a:pt x="5886119" y="2638518"/>
                  <a:pt x="5862969" y="2659615"/>
                  <a:pt x="5833870" y="2676476"/>
                </a:cubicBezTo>
                <a:lnTo>
                  <a:pt x="5823878" y="2681490"/>
                </a:lnTo>
                <a:lnTo>
                  <a:pt x="5835706" y="2682417"/>
                </a:lnTo>
                <a:cubicBezTo>
                  <a:pt x="5914140" y="2687567"/>
                  <a:pt x="5945810" y="2738547"/>
                  <a:pt x="5909934" y="2792875"/>
                </a:cubicBezTo>
                <a:cubicBezTo>
                  <a:pt x="5874057" y="2847201"/>
                  <a:pt x="5786469" y="2887625"/>
                  <a:pt x="5710015" y="2887625"/>
                </a:cubicBezTo>
                <a:lnTo>
                  <a:pt x="5721644" y="2895864"/>
                </a:lnTo>
                <a:cubicBezTo>
                  <a:pt x="5700992" y="2903106"/>
                  <a:pt x="5679543" y="2907605"/>
                  <a:pt x="5657808" y="2909253"/>
                </a:cubicBezTo>
                <a:lnTo>
                  <a:pt x="5703581" y="2911828"/>
                </a:lnTo>
                <a:cubicBezTo>
                  <a:pt x="5636212" y="2922766"/>
                  <a:pt x="5567768" y="2924584"/>
                  <a:pt x="5499950" y="2917235"/>
                </a:cubicBezTo>
                <a:cubicBezTo>
                  <a:pt x="5491630" y="2916934"/>
                  <a:pt x="5483307" y="2917800"/>
                  <a:pt x="5475208" y="2919809"/>
                </a:cubicBezTo>
                <a:cubicBezTo>
                  <a:pt x="5457517" y="2926504"/>
                  <a:pt x="5440383" y="2928757"/>
                  <a:pt x="5426960" y="2926665"/>
                </a:cubicBezTo>
                <a:lnTo>
                  <a:pt x="5426562" y="2926515"/>
                </a:lnTo>
                <a:lnTo>
                  <a:pt x="5418052" y="2929884"/>
                </a:lnTo>
                <a:cubicBezTo>
                  <a:pt x="5338011" y="2958174"/>
                  <a:pt x="5258340" y="2978643"/>
                  <a:pt x="5184978" y="2983663"/>
                </a:cubicBezTo>
                <a:cubicBezTo>
                  <a:pt x="5159632" y="2998400"/>
                  <a:pt x="5131696" y="3007682"/>
                  <a:pt x="5102833" y="3010955"/>
                </a:cubicBezTo>
                <a:lnTo>
                  <a:pt x="5101596" y="3010955"/>
                </a:lnTo>
                <a:lnTo>
                  <a:pt x="5126338" y="3015076"/>
                </a:lnTo>
                <a:cubicBezTo>
                  <a:pt x="5104317" y="3022799"/>
                  <a:pt x="5088235" y="3018680"/>
                  <a:pt x="5067451" y="3025117"/>
                </a:cubicBezTo>
                <a:lnTo>
                  <a:pt x="5084029" y="3039020"/>
                </a:lnTo>
                <a:cubicBezTo>
                  <a:pt x="4979368" y="3086138"/>
                  <a:pt x="4880150" y="3160292"/>
                  <a:pt x="4777221" y="3197625"/>
                </a:cubicBezTo>
                <a:lnTo>
                  <a:pt x="4766087" y="3203289"/>
                </a:lnTo>
                <a:cubicBezTo>
                  <a:pt x="4737888" y="3245301"/>
                  <a:pt x="4704627" y="3283375"/>
                  <a:pt x="4667117" y="3316579"/>
                </a:cubicBezTo>
                <a:cubicBezTo>
                  <a:pt x="4682705" y="3306794"/>
                  <a:pt x="4698540" y="3298040"/>
                  <a:pt x="4714376" y="3288771"/>
                </a:cubicBezTo>
                <a:cubicBezTo>
                  <a:pt x="4688454" y="3320229"/>
                  <a:pt x="4659613" y="3348947"/>
                  <a:pt x="4628272" y="3374510"/>
                </a:cubicBezTo>
                <a:cubicBezTo>
                  <a:pt x="4582934" y="3410127"/>
                  <a:pt x="4534278" y="3440921"/>
                  <a:pt x="4483033" y="3466430"/>
                </a:cubicBezTo>
                <a:cubicBezTo>
                  <a:pt x="4439669" y="3491316"/>
                  <a:pt x="4391815" y="3506572"/>
                  <a:pt x="4342495" y="3511230"/>
                </a:cubicBezTo>
                <a:cubicBezTo>
                  <a:pt x="4183224" y="3670332"/>
                  <a:pt x="4039433" y="3845406"/>
                  <a:pt x="3913213" y="4033905"/>
                </a:cubicBezTo>
                <a:cubicBezTo>
                  <a:pt x="3906780" y="4043688"/>
                  <a:pt x="3897625" y="4049610"/>
                  <a:pt x="3891687" y="4047550"/>
                </a:cubicBezTo>
                <a:cubicBezTo>
                  <a:pt x="3885749" y="4045491"/>
                  <a:pt x="3886244" y="4034935"/>
                  <a:pt x="3891687" y="4024892"/>
                </a:cubicBezTo>
                <a:cubicBezTo>
                  <a:pt x="3974297" y="3880571"/>
                  <a:pt x="4070170" y="3744933"/>
                  <a:pt x="4177958" y="3619884"/>
                </a:cubicBezTo>
                <a:cubicBezTo>
                  <a:pt x="4073257" y="3712217"/>
                  <a:pt x="3976327" y="3813688"/>
                  <a:pt x="3888223" y="3923190"/>
                </a:cubicBezTo>
                <a:lnTo>
                  <a:pt x="3856800" y="3968763"/>
                </a:lnTo>
                <a:cubicBezTo>
                  <a:pt x="3846191" y="3983480"/>
                  <a:pt x="3834618" y="3997417"/>
                  <a:pt x="3822160" y="4010474"/>
                </a:cubicBezTo>
                <a:cubicBezTo>
                  <a:pt x="3712010" y="4155195"/>
                  <a:pt x="3617347" y="4311980"/>
                  <a:pt x="3539849" y="4478049"/>
                </a:cubicBezTo>
                <a:cubicBezTo>
                  <a:pt x="3476927" y="4618610"/>
                  <a:pt x="3424484" y="4763997"/>
                  <a:pt x="3382981" y="4912924"/>
                </a:cubicBezTo>
                <a:cubicBezTo>
                  <a:pt x="3322114" y="5129718"/>
                  <a:pt x="3284011" y="5329004"/>
                  <a:pt x="3234526" y="5539876"/>
                </a:cubicBezTo>
                <a:cubicBezTo>
                  <a:pt x="3229578" y="5568456"/>
                  <a:pt x="3212752" y="5591371"/>
                  <a:pt x="3197165" y="5591371"/>
                </a:cubicBezTo>
                <a:cubicBezTo>
                  <a:pt x="3181577" y="5591371"/>
                  <a:pt x="3172423" y="5567426"/>
                  <a:pt x="3178113" y="5538331"/>
                </a:cubicBezTo>
                <a:cubicBezTo>
                  <a:pt x="3207039" y="5306700"/>
                  <a:pt x="3257503" y="5078537"/>
                  <a:pt x="3328794" y="4857052"/>
                </a:cubicBezTo>
                <a:cubicBezTo>
                  <a:pt x="3402024" y="4627842"/>
                  <a:pt x="3504909" y="4410077"/>
                  <a:pt x="3634612" y="4209760"/>
                </a:cubicBezTo>
                <a:cubicBezTo>
                  <a:pt x="3662819" y="4165217"/>
                  <a:pt x="3693499" y="4123505"/>
                  <a:pt x="3722449" y="4081022"/>
                </a:cubicBezTo>
                <a:cubicBezTo>
                  <a:pt x="3720449" y="4080432"/>
                  <a:pt x="3718536" y="4079566"/>
                  <a:pt x="3716757" y="4078447"/>
                </a:cubicBezTo>
                <a:cubicBezTo>
                  <a:pt x="3709399" y="4072155"/>
                  <a:pt x="3705358" y="4062596"/>
                  <a:pt x="3705871" y="4052700"/>
                </a:cubicBezTo>
                <a:cubicBezTo>
                  <a:pt x="3671974" y="4100590"/>
                  <a:pt x="3635107" y="4147193"/>
                  <a:pt x="3600221" y="4195856"/>
                </a:cubicBezTo>
                <a:cubicBezTo>
                  <a:pt x="3525993" y="4346480"/>
                  <a:pt x="3460673" y="4499419"/>
                  <a:pt x="3377538" y="4654934"/>
                </a:cubicBezTo>
                <a:cubicBezTo>
                  <a:pt x="3320383" y="4761786"/>
                  <a:pt x="3260011" y="4855250"/>
                  <a:pt x="3204340" y="4955408"/>
                </a:cubicBezTo>
                <a:cubicBezTo>
                  <a:pt x="3162245" y="5093544"/>
                  <a:pt x="3126819" y="5233785"/>
                  <a:pt x="3098195" y="5375607"/>
                </a:cubicBezTo>
                <a:cubicBezTo>
                  <a:pt x="3097968" y="5380659"/>
                  <a:pt x="3095381" y="5385275"/>
                  <a:pt x="3091267" y="5387966"/>
                </a:cubicBezTo>
                <a:cubicBezTo>
                  <a:pt x="3087803" y="5387966"/>
                  <a:pt x="3085823" y="5385134"/>
                  <a:pt x="3086319" y="5379212"/>
                </a:cubicBezTo>
                <a:cubicBezTo>
                  <a:pt x="3088545" y="5353464"/>
                  <a:pt x="3090277" y="5327717"/>
                  <a:pt x="3093494" y="5301969"/>
                </a:cubicBezTo>
                <a:lnTo>
                  <a:pt x="3104381" y="5224727"/>
                </a:lnTo>
                <a:cubicBezTo>
                  <a:pt x="3111556" y="5173232"/>
                  <a:pt x="3122443" y="5121737"/>
                  <a:pt x="3133329" y="5070242"/>
                </a:cubicBezTo>
                <a:cubicBezTo>
                  <a:pt x="3122800" y="5081980"/>
                  <a:pt x="3106730" y="5086386"/>
                  <a:pt x="3092009" y="5081571"/>
                </a:cubicBezTo>
                <a:cubicBezTo>
                  <a:pt x="3077756" y="5071689"/>
                  <a:pt x="3069427" y="5054840"/>
                  <a:pt x="3069989" y="5037027"/>
                </a:cubicBezTo>
                <a:lnTo>
                  <a:pt x="3045246" y="5104743"/>
                </a:lnTo>
                <a:cubicBezTo>
                  <a:pt x="3040050" y="5118647"/>
                  <a:pt x="3031142" y="5127916"/>
                  <a:pt x="3024710" y="5125341"/>
                </a:cubicBezTo>
                <a:cubicBezTo>
                  <a:pt x="3018277" y="5122766"/>
                  <a:pt x="3016297" y="5109378"/>
                  <a:pt x="3021246" y="5095989"/>
                </a:cubicBezTo>
                <a:cubicBezTo>
                  <a:pt x="3053081" y="5002784"/>
                  <a:pt x="3088050" y="4910864"/>
                  <a:pt x="3126154" y="4820233"/>
                </a:cubicBezTo>
                <a:cubicBezTo>
                  <a:pt x="3144958" y="4764104"/>
                  <a:pt x="3164257" y="4708232"/>
                  <a:pt x="3186278" y="4653389"/>
                </a:cubicBezTo>
                <a:cubicBezTo>
                  <a:pt x="3208299" y="4598548"/>
                  <a:pt x="3230320" y="4543447"/>
                  <a:pt x="3254073" y="4489120"/>
                </a:cubicBezTo>
                <a:cubicBezTo>
                  <a:pt x="3241163" y="4498964"/>
                  <a:pt x="3225541" y="4504203"/>
                  <a:pt x="3209536" y="4504054"/>
                </a:cubicBezTo>
                <a:lnTo>
                  <a:pt x="3184794" y="4554004"/>
                </a:lnTo>
                <a:cubicBezTo>
                  <a:pt x="3076421" y="4880998"/>
                  <a:pt x="2983885" y="5210566"/>
                  <a:pt x="2901739" y="5545283"/>
                </a:cubicBezTo>
                <a:cubicBezTo>
                  <a:pt x="2900254" y="5551977"/>
                  <a:pt x="2896543" y="5556870"/>
                  <a:pt x="2893327" y="5556097"/>
                </a:cubicBezTo>
                <a:cubicBezTo>
                  <a:pt x="2890111" y="5555325"/>
                  <a:pt x="2888873" y="5549918"/>
                  <a:pt x="2890358" y="5543996"/>
                </a:cubicBezTo>
                <a:lnTo>
                  <a:pt x="2928461" y="5392086"/>
                </a:lnTo>
                <a:cubicBezTo>
                  <a:pt x="2942317" y="5342135"/>
                  <a:pt x="2953203" y="5291155"/>
                  <a:pt x="2968049" y="5241205"/>
                </a:cubicBezTo>
                <a:cubicBezTo>
                  <a:pt x="2965080" y="5244810"/>
                  <a:pt x="2961369" y="5244295"/>
                  <a:pt x="2960379" y="5239403"/>
                </a:cubicBezTo>
                <a:cubicBezTo>
                  <a:pt x="2960024" y="5233742"/>
                  <a:pt x="2961699" y="5228146"/>
                  <a:pt x="2965080" y="5223697"/>
                </a:cubicBezTo>
                <a:cubicBezTo>
                  <a:pt x="2968544" y="5219835"/>
                  <a:pt x="2971761" y="5221122"/>
                  <a:pt x="2972503" y="5225499"/>
                </a:cubicBezTo>
                <a:cubicBezTo>
                  <a:pt x="3022813" y="5038744"/>
                  <a:pt x="3077493" y="4853533"/>
                  <a:pt x="3136546" y="4669868"/>
                </a:cubicBezTo>
                <a:cubicBezTo>
                  <a:pt x="3067762" y="4833365"/>
                  <a:pt x="3007389" y="4999951"/>
                  <a:pt x="2948750" y="5167567"/>
                </a:cubicBezTo>
                <a:lnTo>
                  <a:pt x="2943060" y="5226787"/>
                </a:lnTo>
                <a:cubicBezTo>
                  <a:pt x="2942437" y="5232110"/>
                  <a:pt x="2939401" y="5236802"/>
                  <a:pt x="2934894" y="5239403"/>
                </a:cubicBezTo>
                <a:cubicBezTo>
                  <a:pt x="2931925" y="5239403"/>
                  <a:pt x="2929946" y="5235283"/>
                  <a:pt x="2930936" y="5229876"/>
                </a:cubicBezTo>
                <a:lnTo>
                  <a:pt x="2932915" y="5213398"/>
                </a:lnTo>
                <a:cubicBezTo>
                  <a:pt x="2921533" y="5245067"/>
                  <a:pt x="2901492" y="5264893"/>
                  <a:pt x="2886151" y="5260773"/>
                </a:cubicBezTo>
                <a:lnTo>
                  <a:pt x="2879768" y="5255150"/>
                </a:lnTo>
                <a:lnTo>
                  <a:pt x="2860044" y="5342902"/>
                </a:lnTo>
                <a:cubicBezTo>
                  <a:pt x="2855096" y="5371481"/>
                  <a:pt x="2838271" y="5394397"/>
                  <a:pt x="2822683" y="5394397"/>
                </a:cubicBezTo>
                <a:cubicBezTo>
                  <a:pt x="2807095" y="5394397"/>
                  <a:pt x="2797941" y="5370451"/>
                  <a:pt x="2803631" y="5341356"/>
                </a:cubicBezTo>
                <a:lnTo>
                  <a:pt x="2820017" y="5246426"/>
                </a:lnTo>
                <a:lnTo>
                  <a:pt x="2812419" y="5267210"/>
                </a:lnTo>
                <a:cubicBezTo>
                  <a:pt x="2809202" y="5279311"/>
                  <a:pt x="2801779" y="5288324"/>
                  <a:pt x="2796088" y="5287036"/>
                </a:cubicBezTo>
                <a:cubicBezTo>
                  <a:pt x="2790398" y="5285748"/>
                  <a:pt x="2788171" y="5274419"/>
                  <a:pt x="2791388" y="5261288"/>
                </a:cubicBezTo>
                <a:cubicBezTo>
                  <a:pt x="2827773" y="5064842"/>
                  <a:pt x="2879910" y="4872035"/>
                  <a:pt x="2947198" y="4684877"/>
                </a:cubicBezTo>
                <a:lnTo>
                  <a:pt x="2948497" y="4681552"/>
                </a:lnTo>
                <a:lnTo>
                  <a:pt x="2954313" y="4660077"/>
                </a:lnTo>
                <a:cubicBezTo>
                  <a:pt x="2972620" y="4602775"/>
                  <a:pt x="2992781" y="4546187"/>
                  <a:pt x="3014751" y="4490409"/>
                </a:cubicBezTo>
                <a:lnTo>
                  <a:pt x="3025469" y="4465632"/>
                </a:lnTo>
                <a:lnTo>
                  <a:pt x="3033437" y="4420082"/>
                </a:lnTo>
                <a:lnTo>
                  <a:pt x="3029410" y="4427584"/>
                </a:lnTo>
                <a:cubicBezTo>
                  <a:pt x="3026688" y="4433763"/>
                  <a:pt x="3023225" y="4437884"/>
                  <a:pt x="3019266" y="4436081"/>
                </a:cubicBezTo>
                <a:lnTo>
                  <a:pt x="3016655" y="4430522"/>
                </a:lnTo>
                <a:lnTo>
                  <a:pt x="3003056" y="4457959"/>
                </a:lnTo>
                <a:lnTo>
                  <a:pt x="2925433" y="4593999"/>
                </a:lnTo>
                <a:lnTo>
                  <a:pt x="2910152" y="4649012"/>
                </a:lnTo>
                <a:lnTo>
                  <a:pt x="2885409" y="4747883"/>
                </a:lnTo>
                <a:lnTo>
                  <a:pt x="2862646" y="4850101"/>
                </a:lnTo>
                <a:cubicBezTo>
                  <a:pt x="2846317" y="4916272"/>
                  <a:pt x="2832213" y="4983987"/>
                  <a:pt x="2813161" y="5051703"/>
                </a:cubicBezTo>
                <a:cubicBezTo>
                  <a:pt x="2811429" y="5058655"/>
                  <a:pt x="2807223" y="5063290"/>
                  <a:pt x="2804254" y="5063290"/>
                </a:cubicBezTo>
                <a:cubicBezTo>
                  <a:pt x="2801285" y="5063290"/>
                  <a:pt x="2799800" y="5057368"/>
                  <a:pt x="2802027" y="5050673"/>
                </a:cubicBezTo>
                <a:cubicBezTo>
                  <a:pt x="2820089" y="4983987"/>
                  <a:pt x="2831471" y="4917816"/>
                  <a:pt x="2846811" y="4852933"/>
                </a:cubicBezTo>
                <a:cubicBezTo>
                  <a:pt x="2853987" y="4820233"/>
                  <a:pt x="2861162" y="4787534"/>
                  <a:pt x="2868337" y="4754320"/>
                </a:cubicBezTo>
                <a:cubicBezTo>
                  <a:pt x="2875512" y="4721105"/>
                  <a:pt x="2884914" y="4688406"/>
                  <a:pt x="2893080" y="4654934"/>
                </a:cubicBezTo>
                <a:lnTo>
                  <a:pt x="2896072" y="4644750"/>
                </a:lnTo>
                <a:lnTo>
                  <a:pt x="2892783" y="4650397"/>
                </a:lnTo>
                <a:lnTo>
                  <a:pt x="2819841" y="4899020"/>
                </a:lnTo>
                <a:cubicBezTo>
                  <a:pt x="2751799" y="5159585"/>
                  <a:pt x="2708995" y="5399552"/>
                  <a:pt x="2651592" y="5656512"/>
                </a:cubicBezTo>
                <a:cubicBezTo>
                  <a:pt x="2645901" y="5691271"/>
                  <a:pt x="2628334" y="5720366"/>
                  <a:pt x="2612499" y="5721139"/>
                </a:cubicBezTo>
                <a:cubicBezTo>
                  <a:pt x="2596664" y="5721912"/>
                  <a:pt x="2587756" y="5693589"/>
                  <a:pt x="2594437" y="5658572"/>
                </a:cubicBezTo>
                <a:cubicBezTo>
                  <a:pt x="2612061" y="5519949"/>
                  <a:pt x="2635148" y="5382197"/>
                  <a:pt x="2663626" y="5245662"/>
                </a:cubicBezTo>
                <a:lnTo>
                  <a:pt x="2756478" y="4874740"/>
                </a:lnTo>
                <a:lnTo>
                  <a:pt x="2739759" y="4885139"/>
                </a:lnTo>
                <a:cubicBezTo>
                  <a:pt x="2732585" y="4887106"/>
                  <a:pt x="2724888" y="4887004"/>
                  <a:pt x="2717528" y="4884596"/>
                </a:cubicBezTo>
                <a:cubicBezTo>
                  <a:pt x="2710401" y="4879655"/>
                  <a:pt x="2704755" y="4872973"/>
                  <a:pt x="2700962" y="4865298"/>
                </a:cubicBezTo>
                <a:lnTo>
                  <a:pt x="2697063" y="4847253"/>
                </a:lnTo>
                <a:lnTo>
                  <a:pt x="2681861" y="4877397"/>
                </a:lnTo>
                <a:lnTo>
                  <a:pt x="2670764" y="4907769"/>
                </a:lnTo>
                <a:cubicBezTo>
                  <a:pt x="2668166" y="4914720"/>
                  <a:pt x="2664640" y="4920513"/>
                  <a:pt x="2660960" y="4924247"/>
                </a:cubicBezTo>
                <a:lnTo>
                  <a:pt x="2657582" y="4925543"/>
                </a:lnTo>
                <a:lnTo>
                  <a:pt x="2635510" y="4969311"/>
                </a:lnTo>
                <a:cubicBezTo>
                  <a:pt x="2588252" y="5134353"/>
                  <a:pt x="2552375" y="5301969"/>
                  <a:pt x="2518230" y="5471645"/>
                </a:cubicBezTo>
                <a:cubicBezTo>
                  <a:pt x="2518045" y="5477605"/>
                  <a:pt x="2515326" y="5483170"/>
                  <a:pt x="2510807" y="5486836"/>
                </a:cubicBezTo>
                <a:cubicBezTo>
                  <a:pt x="2507343" y="5488639"/>
                  <a:pt x="2505364" y="5484262"/>
                  <a:pt x="2506106" y="5477052"/>
                </a:cubicBezTo>
                <a:cubicBezTo>
                  <a:pt x="2508828" y="5446928"/>
                  <a:pt x="2511302" y="5416546"/>
                  <a:pt x="2515013" y="5386422"/>
                </a:cubicBezTo>
                <a:lnTo>
                  <a:pt x="2518869" y="5359109"/>
                </a:lnTo>
                <a:lnTo>
                  <a:pt x="2518845" y="5359122"/>
                </a:lnTo>
                <a:cubicBezTo>
                  <a:pt x="2515629" y="5358350"/>
                  <a:pt x="2514391" y="5352943"/>
                  <a:pt x="2515876" y="5347021"/>
                </a:cubicBezTo>
                <a:lnTo>
                  <a:pt x="2526624" y="5304170"/>
                </a:lnTo>
                <a:lnTo>
                  <a:pt x="2527880" y="5295275"/>
                </a:lnTo>
                <a:cubicBezTo>
                  <a:pt x="2536292" y="5234253"/>
                  <a:pt x="2548416" y="5173489"/>
                  <a:pt x="2560540" y="5112210"/>
                </a:cubicBezTo>
                <a:cubicBezTo>
                  <a:pt x="2545942" y="5127916"/>
                  <a:pt x="2530849" y="5135125"/>
                  <a:pt x="2518477" y="5129461"/>
                </a:cubicBezTo>
                <a:cubicBezTo>
                  <a:pt x="2506106" y="5123796"/>
                  <a:pt x="2498189" y="5103713"/>
                  <a:pt x="2496704" y="5079768"/>
                </a:cubicBezTo>
                <a:lnTo>
                  <a:pt x="2470725" y="5160873"/>
                </a:lnTo>
                <a:cubicBezTo>
                  <a:pt x="2465034" y="5177609"/>
                  <a:pt x="2455879" y="5189195"/>
                  <a:pt x="2449446" y="5186620"/>
                </a:cubicBezTo>
                <a:cubicBezTo>
                  <a:pt x="2443013" y="5184046"/>
                  <a:pt x="2441281" y="5168855"/>
                  <a:pt x="2446477" y="5152891"/>
                </a:cubicBezTo>
                <a:lnTo>
                  <a:pt x="2512754" y="4958288"/>
                </a:lnTo>
                <a:lnTo>
                  <a:pt x="2586887" y="4720069"/>
                </a:lnTo>
                <a:lnTo>
                  <a:pt x="2595052" y="4690202"/>
                </a:lnTo>
                <a:lnTo>
                  <a:pt x="2598516" y="4658275"/>
                </a:lnTo>
                <a:lnTo>
                  <a:pt x="2551900" y="4770747"/>
                </a:lnTo>
                <a:lnTo>
                  <a:pt x="2460735" y="5090164"/>
                </a:lnTo>
                <a:cubicBezTo>
                  <a:pt x="2409673" y="5285427"/>
                  <a:pt x="2362229" y="5482845"/>
                  <a:pt x="2317074" y="5682517"/>
                </a:cubicBezTo>
                <a:cubicBezTo>
                  <a:pt x="2315342" y="5690500"/>
                  <a:pt x="2311382" y="5696164"/>
                  <a:pt x="2308166" y="5695649"/>
                </a:cubicBezTo>
                <a:cubicBezTo>
                  <a:pt x="2304950" y="5695134"/>
                  <a:pt x="2303712" y="5688439"/>
                  <a:pt x="2305444" y="5681487"/>
                </a:cubicBezTo>
                <a:lnTo>
                  <a:pt x="2347259" y="5501255"/>
                </a:lnTo>
                <a:cubicBezTo>
                  <a:pt x="2362352" y="5441778"/>
                  <a:pt x="2374971" y="5381529"/>
                  <a:pt x="2390559" y="5321022"/>
                </a:cubicBezTo>
                <a:cubicBezTo>
                  <a:pt x="2387342" y="5325399"/>
                  <a:pt x="2383631" y="5325142"/>
                  <a:pt x="2382889" y="5319220"/>
                </a:cubicBezTo>
                <a:cubicBezTo>
                  <a:pt x="2382565" y="5312646"/>
                  <a:pt x="2384301" y="5306140"/>
                  <a:pt x="2387837" y="5300682"/>
                </a:cubicBezTo>
                <a:cubicBezTo>
                  <a:pt x="2391301" y="5295790"/>
                  <a:pt x="2394765" y="5297334"/>
                  <a:pt x="2395260" y="5302484"/>
                </a:cubicBezTo>
                <a:cubicBezTo>
                  <a:pt x="2422229" y="5192156"/>
                  <a:pt x="2450374" y="5081957"/>
                  <a:pt x="2479879" y="4972144"/>
                </a:cubicBezTo>
                <a:lnTo>
                  <a:pt x="2500701" y="4898533"/>
                </a:lnTo>
                <a:lnTo>
                  <a:pt x="2437937" y="5070236"/>
                </a:lnTo>
                <a:cubicBezTo>
                  <a:pt x="2434720" y="5082336"/>
                  <a:pt x="2427297" y="5091349"/>
                  <a:pt x="2421607" y="5090061"/>
                </a:cubicBezTo>
                <a:lnTo>
                  <a:pt x="2419952" y="5087609"/>
                </a:lnTo>
                <a:lnTo>
                  <a:pt x="2371507" y="5237600"/>
                </a:lnTo>
                <a:lnTo>
                  <a:pt x="2364827" y="5307119"/>
                </a:lnTo>
                <a:cubicBezTo>
                  <a:pt x="2363980" y="5313173"/>
                  <a:pt x="2360868" y="5318634"/>
                  <a:pt x="2356167" y="5322310"/>
                </a:cubicBezTo>
                <a:cubicBezTo>
                  <a:pt x="2353198" y="5322310"/>
                  <a:pt x="2351219" y="5317933"/>
                  <a:pt x="2352208" y="5311496"/>
                </a:cubicBezTo>
                <a:lnTo>
                  <a:pt x="2354682" y="5292185"/>
                </a:lnTo>
                <a:cubicBezTo>
                  <a:pt x="2342558" y="5330034"/>
                  <a:pt x="2321774" y="5356039"/>
                  <a:pt x="2305197" y="5350889"/>
                </a:cubicBezTo>
                <a:lnTo>
                  <a:pt x="2301039" y="5346845"/>
                </a:lnTo>
                <a:lnTo>
                  <a:pt x="2277110" y="5459537"/>
                </a:lnTo>
                <a:cubicBezTo>
                  <a:pt x="2271419" y="5494296"/>
                  <a:pt x="2253852" y="5523391"/>
                  <a:pt x="2238017" y="5524164"/>
                </a:cubicBezTo>
                <a:cubicBezTo>
                  <a:pt x="2222182" y="5524937"/>
                  <a:pt x="2213274" y="5496614"/>
                  <a:pt x="2219955" y="5461597"/>
                </a:cubicBezTo>
                <a:lnTo>
                  <a:pt x="2242490" y="5327110"/>
                </a:lnTo>
                <a:lnTo>
                  <a:pt x="2230474" y="5363763"/>
                </a:lnTo>
                <a:cubicBezTo>
                  <a:pt x="2227258" y="5378182"/>
                  <a:pt x="2219588" y="5389511"/>
                  <a:pt x="2213649" y="5387708"/>
                </a:cubicBezTo>
                <a:cubicBezTo>
                  <a:pt x="2207711" y="5385905"/>
                  <a:pt x="2205979" y="5373547"/>
                  <a:pt x="2209444" y="5359129"/>
                </a:cubicBezTo>
                <a:cubicBezTo>
                  <a:pt x="2249287" y="5129632"/>
                  <a:pt x="2305400" y="4903629"/>
                  <a:pt x="2377279" y="4682964"/>
                </a:cubicBezTo>
                <a:lnTo>
                  <a:pt x="2389072" y="4649499"/>
                </a:lnTo>
                <a:lnTo>
                  <a:pt x="2390678" y="4643084"/>
                </a:lnTo>
                <a:cubicBezTo>
                  <a:pt x="2410711" y="4574451"/>
                  <a:pt x="2432786" y="4506537"/>
                  <a:pt x="2456861" y="4439437"/>
                </a:cubicBezTo>
                <a:lnTo>
                  <a:pt x="2460960" y="4429016"/>
                </a:lnTo>
                <a:lnTo>
                  <a:pt x="2479279" y="4330997"/>
                </a:lnTo>
                <a:lnTo>
                  <a:pt x="2450402" y="4393972"/>
                </a:lnTo>
                <a:lnTo>
                  <a:pt x="2395916" y="4618629"/>
                </a:lnTo>
                <a:cubicBezTo>
                  <a:pt x="2394185" y="4626612"/>
                  <a:pt x="2390225" y="4632276"/>
                  <a:pt x="2387009" y="4631761"/>
                </a:cubicBezTo>
                <a:cubicBezTo>
                  <a:pt x="2383793" y="4631246"/>
                  <a:pt x="2382555" y="4624551"/>
                  <a:pt x="2384287" y="4617599"/>
                </a:cubicBezTo>
                <a:lnTo>
                  <a:pt x="2423456" y="4448769"/>
                </a:lnTo>
                <a:lnTo>
                  <a:pt x="2354788" y="4586364"/>
                </a:lnTo>
                <a:lnTo>
                  <a:pt x="2339589" y="4645408"/>
                </a:lnTo>
                <a:lnTo>
                  <a:pt x="2312867" y="4761014"/>
                </a:lnTo>
                <a:lnTo>
                  <a:pt x="2288125" y="4877135"/>
                </a:lnTo>
                <a:cubicBezTo>
                  <a:pt x="2270310" y="4954378"/>
                  <a:pt x="2255217" y="5033165"/>
                  <a:pt x="2234433" y="5112725"/>
                </a:cubicBezTo>
                <a:cubicBezTo>
                  <a:pt x="2232702" y="5120707"/>
                  <a:pt x="2228248" y="5126371"/>
                  <a:pt x="2225031" y="5126629"/>
                </a:cubicBezTo>
                <a:cubicBezTo>
                  <a:pt x="2221815" y="5126886"/>
                  <a:pt x="2220825" y="5120192"/>
                  <a:pt x="2223300" y="5112210"/>
                </a:cubicBezTo>
                <a:cubicBezTo>
                  <a:pt x="2242598" y="5034967"/>
                  <a:pt x="2255217" y="4957725"/>
                  <a:pt x="2271547" y="4880482"/>
                </a:cubicBezTo>
                <a:lnTo>
                  <a:pt x="2294805" y="4765648"/>
                </a:lnTo>
                <a:cubicBezTo>
                  <a:pt x="2303712" y="4727542"/>
                  <a:pt x="2312867" y="4688406"/>
                  <a:pt x="2323012" y="4649527"/>
                </a:cubicBezTo>
                <a:lnTo>
                  <a:pt x="2323075" y="4649298"/>
                </a:lnTo>
                <a:lnTo>
                  <a:pt x="2274648" y="4745328"/>
                </a:lnTo>
                <a:lnTo>
                  <a:pt x="2210186" y="4993771"/>
                </a:lnTo>
                <a:cubicBezTo>
                  <a:pt x="2208469" y="5003193"/>
                  <a:pt x="2204562" y="5012032"/>
                  <a:pt x="2198804" y="5019519"/>
                </a:cubicBezTo>
                <a:cubicBezTo>
                  <a:pt x="2200383" y="5021540"/>
                  <a:pt x="2201098" y="5024145"/>
                  <a:pt x="2200784" y="5026728"/>
                </a:cubicBezTo>
                <a:cubicBezTo>
                  <a:pt x="2199547" y="5059170"/>
                  <a:pt x="2194598" y="5093157"/>
                  <a:pt x="2189897" y="5128173"/>
                </a:cubicBezTo>
                <a:cubicBezTo>
                  <a:pt x="2189421" y="5134677"/>
                  <a:pt x="2186591" y="5140751"/>
                  <a:pt x="2181979" y="5145167"/>
                </a:cubicBezTo>
                <a:cubicBezTo>
                  <a:pt x="2179753" y="5151604"/>
                  <a:pt x="2178021" y="5146712"/>
                  <a:pt x="2178268" y="5138987"/>
                </a:cubicBezTo>
                <a:lnTo>
                  <a:pt x="2183815" y="5086051"/>
                </a:lnTo>
                <a:lnTo>
                  <a:pt x="2143748" y="5274670"/>
                </a:lnTo>
                <a:cubicBezTo>
                  <a:pt x="2143563" y="5280630"/>
                  <a:pt x="2140844" y="5286195"/>
                  <a:pt x="2136325" y="5289861"/>
                </a:cubicBezTo>
                <a:cubicBezTo>
                  <a:pt x="2132861" y="5291664"/>
                  <a:pt x="2130882" y="5287287"/>
                  <a:pt x="2131625" y="5280078"/>
                </a:cubicBezTo>
                <a:cubicBezTo>
                  <a:pt x="2134346" y="5249953"/>
                  <a:pt x="2136820" y="5219571"/>
                  <a:pt x="2140531" y="5189447"/>
                </a:cubicBezTo>
                <a:lnTo>
                  <a:pt x="2153398" y="5098300"/>
                </a:lnTo>
                <a:cubicBezTo>
                  <a:pt x="2161810" y="5037279"/>
                  <a:pt x="2173934" y="4976515"/>
                  <a:pt x="2186058" y="4915235"/>
                </a:cubicBezTo>
                <a:cubicBezTo>
                  <a:pt x="2171460" y="4930941"/>
                  <a:pt x="2156367" y="4938150"/>
                  <a:pt x="2143996" y="4932486"/>
                </a:cubicBezTo>
                <a:cubicBezTo>
                  <a:pt x="2131625" y="4926821"/>
                  <a:pt x="2123707" y="4906739"/>
                  <a:pt x="2122222" y="4882794"/>
                </a:cubicBezTo>
                <a:lnTo>
                  <a:pt x="2096243" y="4963898"/>
                </a:lnTo>
                <a:cubicBezTo>
                  <a:pt x="2090552" y="4980634"/>
                  <a:pt x="2081397" y="4992221"/>
                  <a:pt x="2074964" y="4989645"/>
                </a:cubicBezTo>
                <a:cubicBezTo>
                  <a:pt x="2068531" y="4987071"/>
                  <a:pt x="2066799" y="4971880"/>
                  <a:pt x="2071995" y="4955916"/>
                </a:cubicBezTo>
                <a:cubicBezTo>
                  <a:pt x="2106140" y="4844344"/>
                  <a:pt x="2143584" y="4734402"/>
                  <a:pt x="2184326" y="4626091"/>
                </a:cubicBezTo>
                <a:lnTo>
                  <a:pt x="2216956" y="4526290"/>
                </a:lnTo>
                <a:lnTo>
                  <a:pt x="2218490" y="4512430"/>
                </a:lnTo>
                <a:lnTo>
                  <a:pt x="2237151" y="4364487"/>
                </a:lnTo>
                <a:lnTo>
                  <a:pt x="2086253" y="4893189"/>
                </a:lnTo>
                <a:cubicBezTo>
                  <a:pt x="2035191" y="5088452"/>
                  <a:pt x="1987747" y="5285871"/>
                  <a:pt x="1942592" y="5485542"/>
                </a:cubicBezTo>
                <a:cubicBezTo>
                  <a:pt x="1940860" y="5493525"/>
                  <a:pt x="1936900" y="5499189"/>
                  <a:pt x="1933684" y="5498674"/>
                </a:cubicBezTo>
                <a:cubicBezTo>
                  <a:pt x="1930468" y="5498159"/>
                  <a:pt x="1929230" y="5491464"/>
                  <a:pt x="1930962" y="5484512"/>
                </a:cubicBezTo>
                <a:lnTo>
                  <a:pt x="1972777" y="5304280"/>
                </a:lnTo>
                <a:cubicBezTo>
                  <a:pt x="1987870" y="5244803"/>
                  <a:pt x="2000489" y="5184554"/>
                  <a:pt x="2016077" y="5124047"/>
                </a:cubicBezTo>
                <a:cubicBezTo>
                  <a:pt x="2012861" y="5128424"/>
                  <a:pt x="2009149" y="5128167"/>
                  <a:pt x="2008407" y="5122245"/>
                </a:cubicBezTo>
                <a:cubicBezTo>
                  <a:pt x="2008083" y="5115671"/>
                  <a:pt x="2009820" y="5109165"/>
                  <a:pt x="2013355" y="5103707"/>
                </a:cubicBezTo>
                <a:cubicBezTo>
                  <a:pt x="2016819" y="5098815"/>
                  <a:pt x="2020283" y="5100359"/>
                  <a:pt x="2020778" y="5105510"/>
                </a:cubicBezTo>
                <a:cubicBezTo>
                  <a:pt x="2074717" y="4884853"/>
                  <a:pt x="2133356" y="4664712"/>
                  <a:pt x="2198181" y="4447145"/>
                </a:cubicBezTo>
                <a:cubicBezTo>
                  <a:pt x="2123954" y="4642569"/>
                  <a:pt x="2059871" y="4841340"/>
                  <a:pt x="1997025" y="5040625"/>
                </a:cubicBezTo>
                <a:lnTo>
                  <a:pt x="1990345" y="5110144"/>
                </a:lnTo>
                <a:cubicBezTo>
                  <a:pt x="1989498" y="5116199"/>
                  <a:pt x="1986385" y="5121660"/>
                  <a:pt x="1981685" y="5125335"/>
                </a:cubicBezTo>
                <a:cubicBezTo>
                  <a:pt x="1978716" y="5125335"/>
                  <a:pt x="1976736" y="5120958"/>
                  <a:pt x="1977726" y="5114521"/>
                </a:cubicBezTo>
                <a:lnTo>
                  <a:pt x="1980200" y="5095211"/>
                </a:lnTo>
                <a:cubicBezTo>
                  <a:pt x="1968076" y="5133059"/>
                  <a:pt x="1947292" y="5159064"/>
                  <a:pt x="1930715" y="5153914"/>
                </a:cubicBezTo>
                <a:cubicBezTo>
                  <a:pt x="1914138" y="5148765"/>
                  <a:pt x="1911168" y="5110402"/>
                  <a:pt x="1922798" y="5070493"/>
                </a:cubicBezTo>
                <a:cubicBezTo>
                  <a:pt x="1948777" y="4962095"/>
                  <a:pt x="1979458" y="4855244"/>
                  <a:pt x="2013355" y="4749679"/>
                </a:cubicBezTo>
                <a:lnTo>
                  <a:pt x="2022015" y="4714662"/>
                </a:lnTo>
                <a:lnTo>
                  <a:pt x="2026221" y="4677585"/>
                </a:lnTo>
                <a:cubicBezTo>
                  <a:pt x="1994551" y="4757918"/>
                  <a:pt x="1964860" y="4839087"/>
                  <a:pt x="1936653" y="4920738"/>
                </a:cubicBezTo>
                <a:lnTo>
                  <a:pt x="1865158" y="5138831"/>
                </a:lnTo>
                <a:lnTo>
                  <a:pt x="1797922" y="5437969"/>
                </a:lnTo>
                <a:cubicBezTo>
                  <a:pt x="1792974" y="5466548"/>
                  <a:pt x="1776148" y="5489464"/>
                  <a:pt x="1760561" y="5489464"/>
                </a:cubicBezTo>
                <a:cubicBezTo>
                  <a:pt x="1744973" y="5489464"/>
                  <a:pt x="1735819" y="5465519"/>
                  <a:pt x="1741509" y="5436424"/>
                </a:cubicBezTo>
                <a:cubicBezTo>
                  <a:pt x="1755972" y="5320608"/>
                  <a:pt x="1775819" y="5205660"/>
                  <a:pt x="1800963" y="5091979"/>
                </a:cubicBezTo>
                <a:lnTo>
                  <a:pt x="1848806" y="4915329"/>
                </a:lnTo>
                <a:lnTo>
                  <a:pt x="1848818" y="4915235"/>
                </a:lnTo>
                <a:cubicBezTo>
                  <a:pt x="1868117" y="4837992"/>
                  <a:pt x="1880735" y="4760750"/>
                  <a:pt x="1897065" y="4683508"/>
                </a:cubicBezTo>
                <a:lnTo>
                  <a:pt x="1913894" y="4600416"/>
                </a:lnTo>
                <a:lnTo>
                  <a:pt x="1863944" y="4687958"/>
                </a:lnTo>
                <a:lnTo>
                  <a:pt x="1835704" y="4796797"/>
                </a:lnTo>
                <a:cubicBezTo>
                  <a:pt x="1833988" y="4806218"/>
                  <a:pt x="1830080" y="4815057"/>
                  <a:pt x="1824322" y="4822544"/>
                </a:cubicBezTo>
                <a:cubicBezTo>
                  <a:pt x="1825902" y="4824565"/>
                  <a:pt x="1826617" y="4827170"/>
                  <a:pt x="1826302" y="4829753"/>
                </a:cubicBezTo>
                <a:cubicBezTo>
                  <a:pt x="1825065" y="4862195"/>
                  <a:pt x="1820116" y="4896182"/>
                  <a:pt x="1815415" y="4931198"/>
                </a:cubicBezTo>
                <a:cubicBezTo>
                  <a:pt x="1814939" y="4937703"/>
                  <a:pt x="1812110" y="4943776"/>
                  <a:pt x="1807497" y="4948192"/>
                </a:cubicBezTo>
                <a:cubicBezTo>
                  <a:pt x="1805271" y="4954629"/>
                  <a:pt x="1803539" y="4949737"/>
                  <a:pt x="1803786" y="4942013"/>
                </a:cubicBezTo>
                <a:cubicBezTo>
                  <a:pt x="1809045" y="4909986"/>
                  <a:pt x="1812433" y="4877656"/>
                  <a:pt x="1813931" y="4845202"/>
                </a:cubicBezTo>
                <a:cubicBezTo>
                  <a:pt x="1814372" y="4839796"/>
                  <a:pt x="1816071" y="4834583"/>
                  <a:pt x="1818879" y="4830011"/>
                </a:cubicBezTo>
                <a:cubicBezTo>
                  <a:pt x="1813436" y="4830011"/>
                  <a:pt x="1810962" y="4822802"/>
                  <a:pt x="1812693" y="4810185"/>
                </a:cubicBezTo>
                <a:lnTo>
                  <a:pt x="1820908" y="4762210"/>
                </a:lnTo>
                <a:lnTo>
                  <a:pt x="1767736" y="4853500"/>
                </a:lnTo>
                <a:cubicBezTo>
                  <a:pt x="1725641" y="4991636"/>
                  <a:pt x="1690215" y="5131878"/>
                  <a:pt x="1661591" y="5273700"/>
                </a:cubicBezTo>
                <a:cubicBezTo>
                  <a:pt x="1661364" y="5278751"/>
                  <a:pt x="1658777" y="5283367"/>
                  <a:pt x="1654663" y="5286058"/>
                </a:cubicBezTo>
                <a:cubicBezTo>
                  <a:pt x="1651199" y="5286058"/>
                  <a:pt x="1649219" y="5283226"/>
                  <a:pt x="1649715" y="5277304"/>
                </a:cubicBezTo>
                <a:cubicBezTo>
                  <a:pt x="1651941" y="5251557"/>
                  <a:pt x="1653673" y="5225809"/>
                  <a:pt x="1656890" y="5200062"/>
                </a:cubicBezTo>
                <a:lnTo>
                  <a:pt x="1667776" y="5122819"/>
                </a:lnTo>
                <a:cubicBezTo>
                  <a:pt x="1674951" y="5071324"/>
                  <a:pt x="1685839" y="5019829"/>
                  <a:pt x="1696725" y="4968335"/>
                </a:cubicBezTo>
                <a:cubicBezTo>
                  <a:pt x="1686196" y="4980072"/>
                  <a:pt x="1670126" y="4984478"/>
                  <a:pt x="1655406" y="4979663"/>
                </a:cubicBezTo>
                <a:cubicBezTo>
                  <a:pt x="1641152" y="4969781"/>
                  <a:pt x="1632823" y="4952932"/>
                  <a:pt x="1633385" y="4935120"/>
                </a:cubicBezTo>
                <a:lnTo>
                  <a:pt x="1608642" y="5002836"/>
                </a:lnTo>
                <a:cubicBezTo>
                  <a:pt x="1603446" y="5016739"/>
                  <a:pt x="1594538" y="5026008"/>
                  <a:pt x="1588106" y="5023434"/>
                </a:cubicBezTo>
                <a:cubicBezTo>
                  <a:pt x="1581673" y="5020859"/>
                  <a:pt x="1579693" y="5007470"/>
                  <a:pt x="1584641" y="4994082"/>
                </a:cubicBezTo>
                <a:cubicBezTo>
                  <a:pt x="1616477" y="4900876"/>
                  <a:pt x="1651446" y="4808957"/>
                  <a:pt x="1689550" y="4718326"/>
                </a:cubicBezTo>
                <a:cubicBezTo>
                  <a:pt x="1708354" y="4662196"/>
                  <a:pt x="1727653" y="4606325"/>
                  <a:pt x="1749674" y="4551482"/>
                </a:cubicBezTo>
                <a:cubicBezTo>
                  <a:pt x="1771695" y="4496640"/>
                  <a:pt x="1793716" y="4441540"/>
                  <a:pt x="1817469" y="4387213"/>
                </a:cubicBezTo>
                <a:cubicBezTo>
                  <a:pt x="1804559" y="4397057"/>
                  <a:pt x="1788936" y="4402295"/>
                  <a:pt x="1772932" y="4402146"/>
                </a:cubicBezTo>
                <a:lnTo>
                  <a:pt x="1748190" y="4452096"/>
                </a:lnTo>
                <a:cubicBezTo>
                  <a:pt x="1639817" y="4779090"/>
                  <a:pt x="1547280" y="5108658"/>
                  <a:pt x="1465135" y="5443376"/>
                </a:cubicBezTo>
                <a:cubicBezTo>
                  <a:pt x="1463650" y="5450069"/>
                  <a:pt x="1459939" y="5454962"/>
                  <a:pt x="1456723" y="5454190"/>
                </a:cubicBezTo>
                <a:cubicBezTo>
                  <a:pt x="1453507" y="5453417"/>
                  <a:pt x="1452269" y="5448010"/>
                  <a:pt x="1453754" y="5442088"/>
                </a:cubicBezTo>
                <a:lnTo>
                  <a:pt x="1491857" y="5290178"/>
                </a:lnTo>
                <a:cubicBezTo>
                  <a:pt x="1505713" y="5240228"/>
                  <a:pt x="1516599" y="5189248"/>
                  <a:pt x="1531445" y="5139298"/>
                </a:cubicBezTo>
                <a:cubicBezTo>
                  <a:pt x="1528476" y="5142902"/>
                  <a:pt x="1524765" y="5142387"/>
                  <a:pt x="1523775" y="5137495"/>
                </a:cubicBezTo>
                <a:cubicBezTo>
                  <a:pt x="1523420" y="5131834"/>
                  <a:pt x="1525095" y="5126238"/>
                  <a:pt x="1528476" y="5121789"/>
                </a:cubicBezTo>
                <a:cubicBezTo>
                  <a:pt x="1531940" y="5117927"/>
                  <a:pt x="1535157" y="5119215"/>
                  <a:pt x="1535899" y="5123592"/>
                </a:cubicBezTo>
                <a:cubicBezTo>
                  <a:pt x="1586209" y="4936836"/>
                  <a:pt x="1640889" y="4751625"/>
                  <a:pt x="1699942" y="4567960"/>
                </a:cubicBezTo>
                <a:cubicBezTo>
                  <a:pt x="1631157" y="4731457"/>
                  <a:pt x="1570785" y="4898043"/>
                  <a:pt x="1512146" y="5065660"/>
                </a:cubicBezTo>
                <a:lnTo>
                  <a:pt x="1506456" y="5124880"/>
                </a:lnTo>
                <a:cubicBezTo>
                  <a:pt x="1505833" y="5130202"/>
                  <a:pt x="1502797" y="5134894"/>
                  <a:pt x="1498290" y="5137495"/>
                </a:cubicBezTo>
                <a:cubicBezTo>
                  <a:pt x="1495321" y="5137495"/>
                  <a:pt x="1493342" y="5133376"/>
                  <a:pt x="1494332" y="5127969"/>
                </a:cubicBezTo>
                <a:lnTo>
                  <a:pt x="1496311" y="5111490"/>
                </a:lnTo>
                <a:cubicBezTo>
                  <a:pt x="1484929" y="5143160"/>
                  <a:pt x="1464888" y="5162985"/>
                  <a:pt x="1449547" y="5158866"/>
                </a:cubicBezTo>
                <a:cubicBezTo>
                  <a:pt x="1434207" y="5154745"/>
                  <a:pt x="1429259" y="5119986"/>
                  <a:pt x="1440393" y="5086258"/>
                </a:cubicBezTo>
                <a:cubicBezTo>
                  <a:pt x="1465135" y="4994340"/>
                  <a:pt x="1493094" y="4903965"/>
                  <a:pt x="1524765" y="4815136"/>
                </a:cubicBezTo>
                <a:lnTo>
                  <a:pt x="1532930" y="4785269"/>
                </a:lnTo>
                <a:lnTo>
                  <a:pt x="1536394" y="4753342"/>
                </a:lnTo>
                <a:cubicBezTo>
                  <a:pt x="1476517" y="4888002"/>
                  <a:pt x="1424063" y="5026008"/>
                  <a:pt x="1375815" y="5165303"/>
                </a:cubicBezTo>
                <a:cubicBezTo>
                  <a:pt x="1372598" y="5177404"/>
                  <a:pt x="1365175" y="5186416"/>
                  <a:pt x="1359484" y="5185128"/>
                </a:cubicBezTo>
                <a:cubicBezTo>
                  <a:pt x="1353794" y="5183841"/>
                  <a:pt x="1351567" y="5172512"/>
                  <a:pt x="1354784" y="5159381"/>
                </a:cubicBezTo>
                <a:cubicBezTo>
                  <a:pt x="1403297" y="4897452"/>
                  <a:pt x="1479815" y="4641993"/>
                  <a:pt x="1582910" y="4397769"/>
                </a:cubicBezTo>
                <a:lnTo>
                  <a:pt x="1596833" y="4318174"/>
                </a:lnTo>
                <a:lnTo>
                  <a:pt x="1592806" y="4325676"/>
                </a:lnTo>
                <a:cubicBezTo>
                  <a:pt x="1590084" y="4331856"/>
                  <a:pt x="1586621" y="4335976"/>
                  <a:pt x="1582662" y="4334174"/>
                </a:cubicBezTo>
                <a:cubicBezTo>
                  <a:pt x="1578703" y="4332371"/>
                  <a:pt x="1579445" y="4325677"/>
                  <a:pt x="1582662" y="4319239"/>
                </a:cubicBezTo>
                <a:lnTo>
                  <a:pt x="1603438" y="4280413"/>
                </a:lnTo>
                <a:lnTo>
                  <a:pt x="1606848" y="4260921"/>
                </a:lnTo>
                <a:cubicBezTo>
                  <a:pt x="1615446" y="4215027"/>
                  <a:pt x="1624848" y="4168874"/>
                  <a:pt x="1635611" y="4122528"/>
                </a:cubicBezTo>
                <a:cubicBezTo>
                  <a:pt x="1629920" y="4132312"/>
                  <a:pt x="1624230" y="4142353"/>
                  <a:pt x="1618786" y="4152653"/>
                </a:cubicBezTo>
                <a:lnTo>
                  <a:pt x="1581313" y="4238150"/>
                </a:lnTo>
                <a:lnTo>
                  <a:pt x="1543978" y="4379488"/>
                </a:lnTo>
                <a:cubicBezTo>
                  <a:pt x="1542493" y="4386181"/>
                  <a:pt x="1538782" y="4391074"/>
                  <a:pt x="1535566" y="4390302"/>
                </a:cubicBezTo>
                <a:cubicBezTo>
                  <a:pt x="1532350" y="4389529"/>
                  <a:pt x="1531112" y="4384122"/>
                  <a:pt x="1532597" y="4378200"/>
                </a:cubicBezTo>
                <a:lnTo>
                  <a:pt x="1549544" y="4310634"/>
                </a:lnTo>
                <a:lnTo>
                  <a:pt x="1532682" y="4349106"/>
                </a:lnTo>
                <a:cubicBezTo>
                  <a:pt x="1521053" y="4382063"/>
                  <a:pt x="1510909" y="4415278"/>
                  <a:pt x="1501012" y="4448234"/>
                </a:cubicBezTo>
                <a:cubicBezTo>
                  <a:pt x="1491115" y="4481192"/>
                  <a:pt x="1481465" y="4513633"/>
                  <a:pt x="1473548" y="4547105"/>
                </a:cubicBezTo>
                <a:lnTo>
                  <a:pt x="1448805" y="4645975"/>
                </a:lnTo>
                <a:lnTo>
                  <a:pt x="1426042" y="4748193"/>
                </a:lnTo>
                <a:cubicBezTo>
                  <a:pt x="1409712" y="4814364"/>
                  <a:pt x="1395609" y="4882080"/>
                  <a:pt x="1376557" y="4949796"/>
                </a:cubicBezTo>
                <a:cubicBezTo>
                  <a:pt x="1374825" y="4956748"/>
                  <a:pt x="1370619" y="4961382"/>
                  <a:pt x="1367650" y="4961382"/>
                </a:cubicBezTo>
                <a:cubicBezTo>
                  <a:pt x="1364681" y="4961382"/>
                  <a:pt x="1363196" y="4955460"/>
                  <a:pt x="1365423" y="4948766"/>
                </a:cubicBezTo>
                <a:cubicBezTo>
                  <a:pt x="1383485" y="4882080"/>
                  <a:pt x="1394867" y="4815909"/>
                  <a:pt x="1410207" y="4751026"/>
                </a:cubicBezTo>
                <a:cubicBezTo>
                  <a:pt x="1417383" y="4718326"/>
                  <a:pt x="1424557" y="4685626"/>
                  <a:pt x="1431733" y="4652413"/>
                </a:cubicBezTo>
                <a:cubicBezTo>
                  <a:pt x="1438908" y="4619197"/>
                  <a:pt x="1448310" y="4586498"/>
                  <a:pt x="1456475" y="4553027"/>
                </a:cubicBezTo>
                <a:lnTo>
                  <a:pt x="1468842" y="4510939"/>
                </a:lnTo>
                <a:lnTo>
                  <a:pt x="1460888" y="4532438"/>
                </a:lnTo>
                <a:cubicBezTo>
                  <a:pt x="1432004" y="4619648"/>
                  <a:pt x="1406102" y="4707929"/>
                  <a:pt x="1383237" y="4797112"/>
                </a:cubicBezTo>
                <a:cubicBezTo>
                  <a:pt x="1315195" y="5057678"/>
                  <a:pt x="1272391" y="5297645"/>
                  <a:pt x="1214988" y="5554604"/>
                </a:cubicBezTo>
                <a:cubicBezTo>
                  <a:pt x="1209297" y="5589364"/>
                  <a:pt x="1191730" y="5618459"/>
                  <a:pt x="1175895" y="5619232"/>
                </a:cubicBezTo>
                <a:cubicBezTo>
                  <a:pt x="1160060" y="5620004"/>
                  <a:pt x="1151152" y="5591681"/>
                  <a:pt x="1157833" y="5556665"/>
                </a:cubicBezTo>
                <a:cubicBezTo>
                  <a:pt x="1193081" y="5279418"/>
                  <a:pt x="1250181" y="5005657"/>
                  <a:pt x="1328556" y="4738151"/>
                </a:cubicBezTo>
                <a:cubicBezTo>
                  <a:pt x="1348589" y="4669519"/>
                  <a:pt x="1370664" y="4601604"/>
                  <a:pt x="1394738" y="4534504"/>
                </a:cubicBezTo>
                <a:lnTo>
                  <a:pt x="1415671" y="4481288"/>
                </a:lnTo>
                <a:lnTo>
                  <a:pt x="1451724" y="4370111"/>
                </a:lnTo>
                <a:lnTo>
                  <a:pt x="1498709" y="4242606"/>
                </a:lnTo>
                <a:lnTo>
                  <a:pt x="1448414" y="4357901"/>
                </a:lnTo>
                <a:cubicBezTo>
                  <a:pt x="1427665" y="4404576"/>
                  <a:pt x="1406248" y="4451582"/>
                  <a:pt x="1383732" y="4498957"/>
                </a:cubicBezTo>
                <a:cubicBezTo>
                  <a:pt x="1322124" y="4629497"/>
                  <a:pt x="1257793" y="4744846"/>
                  <a:pt x="1198906" y="4867404"/>
                </a:cubicBezTo>
                <a:cubicBezTo>
                  <a:pt x="1151648" y="5032445"/>
                  <a:pt x="1115771" y="5200062"/>
                  <a:pt x="1081626" y="5369738"/>
                </a:cubicBezTo>
                <a:cubicBezTo>
                  <a:pt x="1081441" y="5375697"/>
                  <a:pt x="1078722" y="5381263"/>
                  <a:pt x="1074203" y="5384929"/>
                </a:cubicBezTo>
                <a:cubicBezTo>
                  <a:pt x="1070739" y="5386731"/>
                  <a:pt x="1068760" y="5382354"/>
                  <a:pt x="1069502" y="5375145"/>
                </a:cubicBezTo>
                <a:cubicBezTo>
                  <a:pt x="1072224" y="5345020"/>
                  <a:pt x="1074698" y="5314638"/>
                  <a:pt x="1078409" y="5284514"/>
                </a:cubicBezTo>
                <a:lnTo>
                  <a:pt x="1091276" y="5193367"/>
                </a:lnTo>
                <a:cubicBezTo>
                  <a:pt x="1099688" y="5132346"/>
                  <a:pt x="1111812" y="5071582"/>
                  <a:pt x="1123935" y="5010302"/>
                </a:cubicBezTo>
                <a:cubicBezTo>
                  <a:pt x="1116637" y="5018155"/>
                  <a:pt x="1109214" y="5023884"/>
                  <a:pt x="1102069" y="5026942"/>
                </a:cubicBezTo>
                <a:lnTo>
                  <a:pt x="1092929" y="5027218"/>
                </a:lnTo>
                <a:lnTo>
                  <a:pt x="1056281" y="5190267"/>
                </a:lnTo>
                <a:cubicBezTo>
                  <a:pt x="1051333" y="5218847"/>
                  <a:pt x="1034508" y="5241762"/>
                  <a:pt x="1018920" y="5241762"/>
                </a:cubicBezTo>
                <a:cubicBezTo>
                  <a:pt x="1003332" y="5241762"/>
                  <a:pt x="994178" y="5217817"/>
                  <a:pt x="999868" y="5188722"/>
                </a:cubicBezTo>
                <a:lnTo>
                  <a:pt x="1018308" y="5081893"/>
                </a:lnTo>
                <a:lnTo>
                  <a:pt x="1012842" y="5084713"/>
                </a:lnTo>
                <a:cubicBezTo>
                  <a:pt x="1006409" y="5082138"/>
                  <a:pt x="1004677" y="5066947"/>
                  <a:pt x="1009873" y="5050983"/>
                </a:cubicBezTo>
                <a:lnTo>
                  <a:pt x="1037793" y="4969003"/>
                </a:lnTo>
                <a:lnTo>
                  <a:pt x="1050291" y="4896601"/>
                </a:lnTo>
                <a:lnTo>
                  <a:pt x="1024131" y="4988256"/>
                </a:lnTo>
                <a:cubicBezTo>
                  <a:pt x="973069" y="5183519"/>
                  <a:pt x="925625" y="5380938"/>
                  <a:pt x="880470" y="5580610"/>
                </a:cubicBezTo>
                <a:cubicBezTo>
                  <a:pt x="878738" y="5588592"/>
                  <a:pt x="874778" y="5594257"/>
                  <a:pt x="871562" y="5593741"/>
                </a:cubicBezTo>
                <a:cubicBezTo>
                  <a:pt x="868346" y="5593226"/>
                  <a:pt x="867108" y="5586532"/>
                  <a:pt x="868840" y="5579580"/>
                </a:cubicBezTo>
                <a:lnTo>
                  <a:pt x="910655" y="5399347"/>
                </a:lnTo>
                <a:cubicBezTo>
                  <a:pt x="925748" y="5339871"/>
                  <a:pt x="938367" y="5279621"/>
                  <a:pt x="953955" y="5219115"/>
                </a:cubicBezTo>
                <a:cubicBezTo>
                  <a:pt x="950739" y="5223492"/>
                  <a:pt x="947027" y="5223234"/>
                  <a:pt x="946285" y="5217312"/>
                </a:cubicBezTo>
                <a:cubicBezTo>
                  <a:pt x="945961" y="5210739"/>
                  <a:pt x="947697" y="5204232"/>
                  <a:pt x="951233" y="5198774"/>
                </a:cubicBezTo>
                <a:cubicBezTo>
                  <a:pt x="954697" y="5193882"/>
                  <a:pt x="958161" y="5195427"/>
                  <a:pt x="958656" y="5200577"/>
                </a:cubicBezTo>
                <a:cubicBezTo>
                  <a:pt x="1012595" y="4979920"/>
                  <a:pt x="1071234" y="4759779"/>
                  <a:pt x="1136060" y="4542213"/>
                </a:cubicBezTo>
                <a:cubicBezTo>
                  <a:pt x="1061832" y="4737636"/>
                  <a:pt x="997749" y="4936407"/>
                  <a:pt x="934903" y="5135693"/>
                </a:cubicBezTo>
                <a:lnTo>
                  <a:pt x="928223" y="5205211"/>
                </a:lnTo>
                <a:cubicBezTo>
                  <a:pt x="927376" y="5211266"/>
                  <a:pt x="924263" y="5216727"/>
                  <a:pt x="919563" y="5220402"/>
                </a:cubicBezTo>
                <a:cubicBezTo>
                  <a:pt x="916594" y="5220402"/>
                  <a:pt x="914615" y="5216025"/>
                  <a:pt x="915604" y="5209588"/>
                </a:cubicBezTo>
                <a:lnTo>
                  <a:pt x="918078" y="5190278"/>
                </a:lnTo>
                <a:cubicBezTo>
                  <a:pt x="905954" y="5228126"/>
                  <a:pt x="885170" y="5254131"/>
                  <a:pt x="868593" y="5248982"/>
                </a:cubicBezTo>
                <a:cubicBezTo>
                  <a:pt x="852016" y="5243832"/>
                  <a:pt x="849046" y="5205469"/>
                  <a:pt x="860676" y="5165561"/>
                </a:cubicBezTo>
                <a:lnTo>
                  <a:pt x="912498" y="4981970"/>
                </a:lnTo>
                <a:lnTo>
                  <a:pt x="915249" y="4952360"/>
                </a:lnTo>
                <a:lnTo>
                  <a:pt x="926000" y="4876082"/>
                </a:lnTo>
                <a:lnTo>
                  <a:pt x="874531" y="5015806"/>
                </a:lnTo>
                <a:cubicBezTo>
                  <a:pt x="846325" y="5097458"/>
                  <a:pt x="819603" y="5179593"/>
                  <a:pt x="793871" y="5261856"/>
                </a:cubicBezTo>
                <a:cubicBezTo>
                  <a:pt x="790654" y="5276274"/>
                  <a:pt x="782984" y="5287603"/>
                  <a:pt x="777046" y="5285801"/>
                </a:cubicBezTo>
                <a:cubicBezTo>
                  <a:pt x="771108" y="5283998"/>
                  <a:pt x="769376" y="5271640"/>
                  <a:pt x="772840" y="5257221"/>
                </a:cubicBezTo>
                <a:cubicBezTo>
                  <a:pt x="799402" y="5104224"/>
                  <a:pt x="833195" y="4952779"/>
                  <a:pt x="874070" y="4803433"/>
                </a:cubicBezTo>
                <a:lnTo>
                  <a:pt x="900207" y="4716168"/>
                </a:lnTo>
                <a:lnTo>
                  <a:pt x="897199" y="4712664"/>
                </a:lnTo>
                <a:cubicBezTo>
                  <a:pt x="893405" y="4704990"/>
                  <a:pt x="891463" y="4696324"/>
                  <a:pt x="891744" y="4687418"/>
                </a:cubicBezTo>
                <a:lnTo>
                  <a:pt x="867001" y="4755134"/>
                </a:lnTo>
                <a:cubicBezTo>
                  <a:pt x="864403" y="4762086"/>
                  <a:pt x="860877" y="4767879"/>
                  <a:pt x="857197" y="4771612"/>
                </a:cubicBezTo>
                <a:lnTo>
                  <a:pt x="851854" y="4773663"/>
                </a:lnTo>
                <a:lnTo>
                  <a:pt x="851521" y="4775227"/>
                </a:lnTo>
                <a:cubicBezTo>
                  <a:pt x="833706" y="4852470"/>
                  <a:pt x="818613" y="4931258"/>
                  <a:pt x="797829" y="5010817"/>
                </a:cubicBezTo>
                <a:cubicBezTo>
                  <a:pt x="796098" y="5018799"/>
                  <a:pt x="791644" y="5024464"/>
                  <a:pt x="788427" y="5024721"/>
                </a:cubicBezTo>
                <a:cubicBezTo>
                  <a:pt x="785211" y="5024979"/>
                  <a:pt x="784221" y="5018284"/>
                  <a:pt x="786696" y="5010302"/>
                </a:cubicBezTo>
                <a:cubicBezTo>
                  <a:pt x="805995" y="4933060"/>
                  <a:pt x="818613" y="4855817"/>
                  <a:pt x="834943" y="4778575"/>
                </a:cubicBezTo>
                <a:lnTo>
                  <a:pt x="839112" y="4757991"/>
                </a:lnTo>
                <a:lnTo>
                  <a:pt x="723495" y="5195674"/>
                </a:lnTo>
                <a:cubicBezTo>
                  <a:pt x="722010" y="5202368"/>
                  <a:pt x="718298" y="5207260"/>
                  <a:pt x="715082" y="5206488"/>
                </a:cubicBezTo>
                <a:cubicBezTo>
                  <a:pt x="711866" y="5205715"/>
                  <a:pt x="710628" y="5200309"/>
                  <a:pt x="712113" y="5194386"/>
                </a:cubicBezTo>
                <a:lnTo>
                  <a:pt x="750216" y="5042477"/>
                </a:lnTo>
                <a:cubicBezTo>
                  <a:pt x="764073" y="4992526"/>
                  <a:pt x="774959" y="4941546"/>
                  <a:pt x="789805" y="4891596"/>
                </a:cubicBezTo>
                <a:cubicBezTo>
                  <a:pt x="786836" y="4895200"/>
                  <a:pt x="783124" y="4894685"/>
                  <a:pt x="782135" y="4889793"/>
                </a:cubicBezTo>
                <a:cubicBezTo>
                  <a:pt x="781779" y="4884133"/>
                  <a:pt x="783455" y="4878537"/>
                  <a:pt x="786836" y="4874087"/>
                </a:cubicBezTo>
                <a:cubicBezTo>
                  <a:pt x="790299" y="4870226"/>
                  <a:pt x="793516" y="4871513"/>
                  <a:pt x="794259" y="4875890"/>
                </a:cubicBezTo>
                <a:lnTo>
                  <a:pt x="864275" y="4638736"/>
                </a:lnTo>
                <a:lnTo>
                  <a:pt x="886408" y="4547620"/>
                </a:lnTo>
                <a:lnTo>
                  <a:pt x="928100" y="4396704"/>
                </a:lnTo>
                <a:lnTo>
                  <a:pt x="860599" y="4567563"/>
                </a:lnTo>
                <a:lnTo>
                  <a:pt x="850298" y="4596192"/>
                </a:lnTo>
                <a:lnTo>
                  <a:pt x="773582" y="4891864"/>
                </a:lnTo>
                <a:cubicBezTo>
                  <a:pt x="771866" y="4901285"/>
                  <a:pt x="767958" y="4910125"/>
                  <a:pt x="762201" y="4917611"/>
                </a:cubicBezTo>
                <a:cubicBezTo>
                  <a:pt x="763780" y="4919632"/>
                  <a:pt x="764495" y="4922237"/>
                  <a:pt x="764180" y="4924821"/>
                </a:cubicBezTo>
                <a:cubicBezTo>
                  <a:pt x="762943" y="4957263"/>
                  <a:pt x="757994" y="4991249"/>
                  <a:pt x="753293" y="5026266"/>
                </a:cubicBezTo>
                <a:cubicBezTo>
                  <a:pt x="752817" y="5032770"/>
                  <a:pt x="749988" y="5038843"/>
                  <a:pt x="745376" y="5043259"/>
                </a:cubicBezTo>
                <a:cubicBezTo>
                  <a:pt x="743149" y="5049696"/>
                  <a:pt x="741417" y="5044804"/>
                  <a:pt x="741664" y="5037080"/>
                </a:cubicBezTo>
                <a:cubicBezTo>
                  <a:pt x="746923" y="5005053"/>
                  <a:pt x="750311" y="4972723"/>
                  <a:pt x="751809" y="4940269"/>
                </a:cubicBezTo>
                <a:cubicBezTo>
                  <a:pt x="752250" y="4934863"/>
                  <a:pt x="753949" y="4929650"/>
                  <a:pt x="756757" y="4925078"/>
                </a:cubicBezTo>
                <a:cubicBezTo>
                  <a:pt x="751314" y="4925078"/>
                  <a:pt x="748840" y="4917869"/>
                  <a:pt x="750571" y="4905253"/>
                </a:cubicBezTo>
                <a:lnTo>
                  <a:pt x="754220" y="4883945"/>
                </a:lnTo>
                <a:lnTo>
                  <a:pt x="752691" y="4880267"/>
                </a:lnTo>
                <a:lnTo>
                  <a:pt x="754670" y="4863788"/>
                </a:lnTo>
                <a:cubicBezTo>
                  <a:pt x="743289" y="4895458"/>
                  <a:pt x="723248" y="4915284"/>
                  <a:pt x="707907" y="4911164"/>
                </a:cubicBezTo>
                <a:cubicBezTo>
                  <a:pt x="692566" y="4907043"/>
                  <a:pt x="687618" y="4872285"/>
                  <a:pt x="698752" y="4838556"/>
                </a:cubicBezTo>
                <a:cubicBezTo>
                  <a:pt x="723495" y="4746638"/>
                  <a:pt x="751453" y="4656264"/>
                  <a:pt x="783124" y="4567434"/>
                </a:cubicBezTo>
                <a:lnTo>
                  <a:pt x="791290" y="4537567"/>
                </a:lnTo>
                <a:lnTo>
                  <a:pt x="794753" y="4505640"/>
                </a:lnTo>
                <a:lnTo>
                  <a:pt x="791603" y="4513240"/>
                </a:lnTo>
                <a:lnTo>
                  <a:pt x="776798" y="4571307"/>
                </a:lnTo>
                <a:cubicBezTo>
                  <a:pt x="776114" y="4578330"/>
                  <a:pt x="773248" y="4584929"/>
                  <a:pt x="768634" y="4590103"/>
                </a:cubicBezTo>
                <a:cubicBezTo>
                  <a:pt x="764922" y="4592420"/>
                  <a:pt x="761705" y="4590104"/>
                  <a:pt x="762695" y="4583924"/>
                </a:cubicBezTo>
                <a:lnTo>
                  <a:pt x="762836" y="4582650"/>
                </a:lnTo>
                <a:lnTo>
                  <a:pt x="710103" y="4709883"/>
                </a:lnTo>
                <a:cubicBezTo>
                  <a:pt x="683474" y="4778629"/>
                  <a:pt x="658298" y="4847954"/>
                  <a:pt x="634174" y="4917601"/>
                </a:cubicBezTo>
                <a:cubicBezTo>
                  <a:pt x="630957" y="4929702"/>
                  <a:pt x="623534" y="4938714"/>
                  <a:pt x="617844" y="4937426"/>
                </a:cubicBezTo>
                <a:cubicBezTo>
                  <a:pt x="612153" y="4936139"/>
                  <a:pt x="609927" y="4924810"/>
                  <a:pt x="613143" y="4911679"/>
                </a:cubicBezTo>
                <a:cubicBezTo>
                  <a:pt x="649528" y="4715233"/>
                  <a:pt x="701666" y="4522425"/>
                  <a:pt x="768954" y="4335267"/>
                </a:cubicBezTo>
                <a:lnTo>
                  <a:pt x="802080" y="4250431"/>
                </a:lnTo>
                <a:lnTo>
                  <a:pt x="803582" y="4238521"/>
                </a:lnTo>
                <a:cubicBezTo>
                  <a:pt x="812180" y="4180814"/>
                  <a:pt x="822618" y="4122432"/>
                  <a:pt x="836320" y="4062464"/>
                </a:cubicBezTo>
                <a:lnTo>
                  <a:pt x="865613" y="3958558"/>
                </a:lnTo>
                <a:lnTo>
                  <a:pt x="864270" y="3956714"/>
                </a:lnTo>
                <a:cubicBezTo>
                  <a:pt x="863930" y="3954074"/>
                  <a:pt x="864301" y="3950405"/>
                  <a:pt x="865539" y="3946414"/>
                </a:cubicBezTo>
                <a:lnTo>
                  <a:pt x="872025" y="3916635"/>
                </a:lnTo>
                <a:lnTo>
                  <a:pt x="839673" y="3990450"/>
                </a:lnTo>
                <a:lnTo>
                  <a:pt x="802338" y="4131786"/>
                </a:lnTo>
                <a:cubicBezTo>
                  <a:pt x="800853" y="4138480"/>
                  <a:pt x="797141" y="4143372"/>
                  <a:pt x="793925" y="4142600"/>
                </a:cubicBezTo>
                <a:cubicBezTo>
                  <a:pt x="790709" y="4141827"/>
                  <a:pt x="789471" y="4136421"/>
                  <a:pt x="790956" y="4130498"/>
                </a:cubicBezTo>
                <a:lnTo>
                  <a:pt x="807901" y="4062939"/>
                </a:lnTo>
                <a:lnTo>
                  <a:pt x="791042" y="4101405"/>
                </a:lnTo>
                <a:cubicBezTo>
                  <a:pt x="779413" y="4134361"/>
                  <a:pt x="769268" y="4167576"/>
                  <a:pt x="759371" y="4200533"/>
                </a:cubicBezTo>
                <a:cubicBezTo>
                  <a:pt x="749474" y="4233490"/>
                  <a:pt x="739825" y="4265931"/>
                  <a:pt x="731907" y="4299403"/>
                </a:cubicBezTo>
                <a:lnTo>
                  <a:pt x="707165" y="4398274"/>
                </a:lnTo>
                <a:lnTo>
                  <a:pt x="684402" y="4500491"/>
                </a:lnTo>
                <a:cubicBezTo>
                  <a:pt x="668072" y="4566662"/>
                  <a:pt x="653968" y="4634378"/>
                  <a:pt x="634917" y="4702094"/>
                </a:cubicBezTo>
                <a:cubicBezTo>
                  <a:pt x="633185" y="4709046"/>
                  <a:pt x="628978" y="4713680"/>
                  <a:pt x="626009" y="4713680"/>
                </a:cubicBezTo>
                <a:cubicBezTo>
                  <a:pt x="623040" y="4713681"/>
                  <a:pt x="621555" y="4707758"/>
                  <a:pt x="623783" y="4701064"/>
                </a:cubicBezTo>
                <a:cubicBezTo>
                  <a:pt x="641845" y="4634378"/>
                  <a:pt x="653226" y="4568207"/>
                  <a:pt x="668566" y="4503324"/>
                </a:cubicBezTo>
                <a:cubicBezTo>
                  <a:pt x="675742" y="4470624"/>
                  <a:pt x="682917" y="4437924"/>
                  <a:pt x="690092" y="4404711"/>
                </a:cubicBezTo>
                <a:cubicBezTo>
                  <a:pt x="697267" y="4371496"/>
                  <a:pt x="706670" y="4338796"/>
                  <a:pt x="714835" y="4305325"/>
                </a:cubicBezTo>
                <a:lnTo>
                  <a:pt x="727202" y="4263237"/>
                </a:lnTo>
                <a:lnTo>
                  <a:pt x="719248" y="4284736"/>
                </a:lnTo>
                <a:cubicBezTo>
                  <a:pt x="690363" y="4371946"/>
                  <a:pt x="664461" y="4460227"/>
                  <a:pt x="641597" y="4549410"/>
                </a:cubicBezTo>
                <a:cubicBezTo>
                  <a:pt x="573555" y="4809976"/>
                  <a:pt x="530750" y="5049943"/>
                  <a:pt x="473347" y="5306902"/>
                </a:cubicBezTo>
                <a:cubicBezTo>
                  <a:pt x="467657" y="5341662"/>
                  <a:pt x="450090" y="5370757"/>
                  <a:pt x="434254" y="5371530"/>
                </a:cubicBezTo>
                <a:cubicBezTo>
                  <a:pt x="418420" y="5372302"/>
                  <a:pt x="409512" y="5343979"/>
                  <a:pt x="416192" y="5308963"/>
                </a:cubicBezTo>
                <a:cubicBezTo>
                  <a:pt x="451441" y="5031716"/>
                  <a:pt x="508541" y="4757955"/>
                  <a:pt x="586916" y="4490449"/>
                </a:cubicBezTo>
                <a:cubicBezTo>
                  <a:pt x="606948" y="4421817"/>
                  <a:pt x="629023" y="4353903"/>
                  <a:pt x="653098" y="4286802"/>
                </a:cubicBezTo>
                <a:lnTo>
                  <a:pt x="674031" y="4233586"/>
                </a:lnTo>
                <a:lnTo>
                  <a:pt x="710084" y="4122409"/>
                </a:lnTo>
                <a:lnTo>
                  <a:pt x="757068" y="3994904"/>
                </a:lnTo>
                <a:lnTo>
                  <a:pt x="706774" y="4110199"/>
                </a:lnTo>
                <a:cubicBezTo>
                  <a:pt x="686025" y="4156875"/>
                  <a:pt x="664607" y="4203880"/>
                  <a:pt x="642091" y="4251255"/>
                </a:cubicBezTo>
                <a:cubicBezTo>
                  <a:pt x="580483" y="4381795"/>
                  <a:pt x="516152" y="4497144"/>
                  <a:pt x="457265" y="4619702"/>
                </a:cubicBezTo>
                <a:cubicBezTo>
                  <a:pt x="410007" y="4784743"/>
                  <a:pt x="374130" y="4952360"/>
                  <a:pt x="339986" y="5122036"/>
                </a:cubicBezTo>
                <a:cubicBezTo>
                  <a:pt x="339800" y="5127995"/>
                  <a:pt x="337081" y="5133561"/>
                  <a:pt x="332563" y="5137227"/>
                </a:cubicBezTo>
                <a:cubicBezTo>
                  <a:pt x="329099" y="5139029"/>
                  <a:pt x="327119" y="5134652"/>
                  <a:pt x="327862" y="5127443"/>
                </a:cubicBezTo>
                <a:cubicBezTo>
                  <a:pt x="330584" y="5097318"/>
                  <a:pt x="333057" y="5066937"/>
                  <a:pt x="336769" y="5036812"/>
                </a:cubicBezTo>
                <a:lnTo>
                  <a:pt x="349635" y="4945665"/>
                </a:lnTo>
                <a:cubicBezTo>
                  <a:pt x="358048" y="4884644"/>
                  <a:pt x="370172" y="4823880"/>
                  <a:pt x="382295" y="4762600"/>
                </a:cubicBezTo>
                <a:cubicBezTo>
                  <a:pt x="367697" y="4778306"/>
                  <a:pt x="352604" y="4785516"/>
                  <a:pt x="340233" y="4779851"/>
                </a:cubicBezTo>
                <a:cubicBezTo>
                  <a:pt x="327862" y="4774187"/>
                  <a:pt x="319944" y="4754104"/>
                  <a:pt x="318459" y="4730159"/>
                </a:cubicBezTo>
                <a:lnTo>
                  <a:pt x="292480" y="4811263"/>
                </a:lnTo>
                <a:cubicBezTo>
                  <a:pt x="286789" y="4827999"/>
                  <a:pt x="277634" y="4839586"/>
                  <a:pt x="271201" y="4837011"/>
                </a:cubicBezTo>
                <a:cubicBezTo>
                  <a:pt x="264768" y="4834436"/>
                  <a:pt x="263036" y="4819246"/>
                  <a:pt x="268232" y="4803281"/>
                </a:cubicBezTo>
                <a:cubicBezTo>
                  <a:pt x="302377" y="4691709"/>
                  <a:pt x="339821" y="4581768"/>
                  <a:pt x="380563" y="4473456"/>
                </a:cubicBezTo>
                <a:cubicBezTo>
                  <a:pt x="401099" y="4406770"/>
                  <a:pt x="421883" y="4340084"/>
                  <a:pt x="445636" y="4274428"/>
                </a:cubicBezTo>
                <a:cubicBezTo>
                  <a:pt x="457513" y="4241728"/>
                  <a:pt x="468399" y="4208515"/>
                  <a:pt x="481018" y="4176072"/>
                </a:cubicBezTo>
                <a:lnTo>
                  <a:pt x="519121" y="4078490"/>
                </a:lnTo>
                <a:cubicBezTo>
                  <a:pt x="506228" y="4090846"/>
                  <a:pt x="489983" y="4098759"/>
                  <a:pt x="472606" y="4101147"/>
                </a:cubicBezTo>
                <a:lnTo>
                  <a:pt x="447863" y="4161139"/>
                </a:lnTo>
                <a:cubicBezTo>
                  <a:pt x="328604" y="4543232"/>
                  <a:pt x="229139" y="4933565"/>
                  <a:pt x="138829" y="5332908"/>
                </a:cubicBezTo>
                <a:cubicBezTo>
                  <a:pt x="137097" y="5340890"/>
                  <a:pt x="133138" y="5346555"/>
                  <a:pt x="129921" y="5346039"/>
                </a:cubicBezTo>
                <a:cubicBezTo>
                  <a:pt x="126705" y="5345525"/>
                  <a:pt x="125468" y="5338830"/>
                  <a:pt x="127200" y="5331878"/>
                </a:cubicBezTo>
                <a:lnTo>
                  <a:pt x="169014" y="5151645"/>
                </a:lnTo>
                <a:cubicBezTo>
                  <a:pt x="184107" y="5092169"/>
                  <a:pt x="196727" y="5031919"/>
                  <a:pt x="212314" y="4971413"/>
                </a:cubicBezTo>
                <a:cubicBezTo>
                  <a:pt x="209098" y="4975790"/>
                  <a:pt x="205386" y="4975533"/>
                  <a:pt x="204644" y="4969610"/>
                </a:cubicBezTo>
                <a:cubicBezTo>
                  <a:pt x="204320" y="4963037"/>
                  <a:pt x="206057" y="4956530"/>
                  <a:pt x="209592" y="4951072"/>
                </a:cubicBezTo>
                <a:cubicBezTo>
                  <a:pt x="213057" y="4946180"/>
                  <a:pt x="216521" y="4947725"/>
                  <a:pt x="217015" y="4952875"/>
                </a:cubicBezTo>
                <a:cubicBezTo>
                  <a:pt x="270954" y="4732218"/>
                  <a:pt x="329594" y="4512077"/>
                  <a:pt x="394419" y="4294511"/>
                </a:cubicBezTo>
                <a:cubicBezTo>
                  <a:pt x="320191" y="4489934"/>
                  <a:pt x="256108" y="4688705"/>
                  <a:pt x="193262" y="4887991"/>
                </a:cubicBezTo>
                <a:lnTo>
                  <a:pt x="186582" y="4957509"/>
                </a:lnTo>
                <a:cubicBezTo>
                  <a:pt x="185735" y="4963564"/>
                  <a:pt x="182623" y="4969025"/>
                  <a:pt x="177922" y="4972701"/>
                </a:cubicBezTo>
                <a:cubicBezTo>
                  <a:pt x="174953" y="4972701"/>
                  <a:pt x="172974" y="4968323"/>
                  <a:pt x="173963" y="4961886"/>
                </a:cubicBezTo>
                <a:lnTo>
                  <a:pt x="176437" y="4942576"/>
                </a:lnTo>
                <a:cubicBezTo>
                  <a:pt x="164313" y="4980425"/>
                  <a:pt x="143530" y="5006430"/>
                  <a:pt x="126952" y="5001280"/>
                </a:cubicBezTo>
                <a:cubicBezTo>
                  <a:pt x="110375" y="4996130"/>
                  <a:pt x="107406" y="4957767"/>
                  <a:pt x="119035" y="4917859"/>
                </a:cubicBezTo>
                <a:cubicBezTo>
                  <a:pt x="145014" y="4809461"/>
                  <a:pt x="175695" y="4702609"/>
                  <a:pt x="209592" y="4597044"/>
                </a:cubicBezTo>
                <a:lnTo>
                  <a:pt x="218252" y="4562027"/>
                </a:lnTo>
                <a:lnTo>
                  <a:pt x="222459" y="4524951"/>
                </a:lnTo>
                <a:cubicBezTo>
                  <a:pt x="159118" y="4685615"/>
                  <a:pt x="103694" y="4849627"/>
                  <a:pt x="52230" y="5014154"/>
                </a:cubicBezTo>
                <a:cubicBezTo>
                  <a:pt x="49014" y="5028572"/>
                  <a:pt x="41343" y="5039901"/>
                  <a:pt x="35405" y="5038099"/>
                </a:cubicBezTo>
                <a:cubicBezTo>
                  <a:pt x="29467" y="5036296"/>
                  <a:pt x="27735" y="5023938"/>
                  <a:pt x="31199" y="5009519"/>
                </a:cubicBezTo>
                <a:cubicBezTo>
                  <a:pt x="84323" y="4703524"/>
                  <a:pt x="166372" y="4403740"/>
                  <a:pt x="276149" y="4114536"/>
                </a:cubicBezTo>
                <a:cubicBezTo>
                  <a:pt x="293222" y="4010001"/>
                  <a:pt x="311284" y="3903921"/>
                  <a:pt x="335532" y="3796811"/>
                </a:cubicBezTo>
                <a:lnTo>
                  <a:pt x="329064" y="3809720"/>
                </a:lnTo>
                <a:lnTo>
                  <a:pt x="217672" y="4269020"/>
                </a:lnTo>
                <a:cubicBezTo>
                  <a:pt x="215940" y="4277002"/>
                  <a:pt x="211981" y="4282667"/>
                  <a:pt x="208764" y="4282151"/>
                </a:cubicBezTo>
                <a:cubicBezTo>
                  <a:pt x="205548" y="4281637"/>
                  <a:pt x="204311" y="4274942"/>
                  <a:pt x="206043" y="4267990"/>
                </a:cubicBezTo>
                <a:lnTo>
                  <a:pt x="247857" y="4087757"/>
                </a:lnTo>
                <a:cubicBezTo>
                  <a:pt x="262950" y="4028281"/>
                  <a:pt x="275570" y="3968031"/>
                  <a:pt x="291157" y="3907525"/>
                </a:cubicBezTo>
                <a:cubicBezTo>
                  <a:pt x="289549" y="3909714"/>
                  <a:pt x="287817" y="3910743"/>
                  <a:pt x="286394" y="3910486"/>
                </a:cubicBezTo>
                <a:lnTo>
                  <a:pt x="284744" y="3907782"/>
                </a:lnTo>
                <a:lnTo>
                  <a:pt x="267569" y="3947101"/>
                </a:lnTo>
                <a:cubicBezTo>
                  <a:pt x="252179" y="3985745"/>
                  <a:pt x="238040" y="4024928"/>
                  <a:pt x="225180" y="4064585"/>
                </a:cubicBezTo>
                <a:cubicBezTo>
                  <a:pt x="212561" y="4103207"/>
                  <a:pt x="201922" y="4141829"/>
                  <a:pt x="191036" y="4180449"/>
                </a:cubicBezTo>
                <a:cubicBezTo>
                  <a:pt x="180149" y="4219071"/>
                  <a:pt x="170004" y="4257692"/>
                  <a:pt x="161344" y="4295799"/>
                </a:cubicBezTo>
                <a:lnTo>
                  <a:pt x="134623" y="4411404"/>
                </a:lnTo>
                <a:lnTo>
                  <a:pt x="109880" y="4527526"/>
                </a:lnTo>
                <a:cubicBezTo>
                  <a:pt x="92065" y="4604768"/>
                  <a:pt x="76972" y="4683556"/>
                  <a:pt x="56189" y="4763115"/>
                </a:cubicBezTo>
                <a:cubicBezTo>
                  <a:pt x="54457" y="4771097"/>
                  <a:pt x="50003" y="4776762"/>
                  <a:pt x="46786" y="4777020"/>
                </a:cubicBezTo>
                <a:cubicBezTo>
                  <a:pt x="43570" y="4777277"/>
                  <a:pt x="42580" y="4770582"/>
                  <a:pt x="45055" y="4762600"/>
                </a:cubicBezTo>
                <a:cubicBezTo>
                  <a:pt x="64354" y="4685358"/>
                  <a:pt x="76972" y="4608116"/>
                  <a:pt x="93302" y="4530873"/>
                </a:cubicBezTo>
                <a:lnTo>
                  <a:pt x="116561" y="4416039"/>
                </a:lnTo>
                <a:cubicBezTo>
                  <a:pt x="125468" y="4377933"/>
                  <a:pt x="134623" y="4338796"/>
                  <a:pt x="144767" y="4299918"/>
                </a:cubicBezTo>
                <a:cubicBezTo>
                  <a:pt x="177675" y="4171181"/>
                  <a:pt x="214541" y="4047593"/>
                  <a:pt x="248191" y="3925549"/>
                </a:cubicBezTo>
                <a:cubicBezTo>
                  <a:pt x="149220" y="4161139"/>
                  <a:pt x="93055" y="4401363"/>
                  <a:pt x="31941" y="4644162"/>
                </a:cubicBezTo>
                <a:cubicBezTo>
                  <a:pt x="30225" y="4653583"/>
                  <a:pt x="26317" y="4662423"/>
                  <a:pt x="20560" y="4669909"/>
                </a:cubicBezTo>
                <a:cubicBezTo>
                  <a:pt x="22139" y="4671931"/>
                  <a:pt x="22854" y="4674535"/>
                  <a:pt x="22539" y="4677119"/>
                </a:cubicBezTo>
                <a:cubicBezTo>
                  <a:pt x="21302" y="4709561"/>
                  <a:pt x="16353" y="4743547"/>
                  <a:pt x="11652" y="4778564"/>
                </a:cubicBezTo>
                <a:cubicBezTo>
                  <a:pt x="11177" y="4785068"/>
                  <a:pt x="8347" y="4791141"/>
                  <a:pt x="3735" y="4795557"/>
                </a:cubicBezTo>
                <a:cubicBezTo>
                  <a:pt x="1508" y="4801994"/>
                  <a:pt x="-224" y="4797102"/>
                  <a:pt x="23" y="4789378"/>
                </a:cubicBezTo>
                <a:cubicBezTo>
                  <a:pt x="5282" y="4757351"/>
                  <a:pt x="8670" y="4725022"/>
                  <a:pt x="10168" y="4692567"/>
                </a:cubicBezTo>
                <a:cubicBezTo>
                  <a:pt x="10609" y="4687161"/>
                  <a:pt x="12308" y="4681949"/>
                  <a:pt x="15116" y="4677376"/>
                </a:cubicBezTo>
                <a:cubicBezTo>
                  <a:pt x="9673" y="4677376"/>
                  <a:pt x="7199" y="4670167"/>
                  <a:pt x="8930" y="4657551"/>
                </a:cubicBezTo>
                <a:cubicBezTo>
                  <a:pt x="32869" y="4473521"/>
                  <a:pt x="81859" y="4284421"/>
                  <a:pt x="141496" y="4097205"/>
                </a:cubicBezTo>
                <a:lnTo>
                  <a:pt x="197835" y="3929651"/>
                </a:lnTo>
                <a:lnTo>
                  <a:pt x="195929" y="3927797"/>
                </a:lnTo>
                <a:cubicBezTo>
                  <a:pt x="188646" y="3912964"/>
                  <a:pt x="189156" y="3883903"/>
                  <a:pt x="197878" y="3853971"/>
                </a:cubicBezTo>
                <a:lnTo>
                  <a:pt x="274511" y="3582483"/>
                </a:lnTo>
                <a:lnTo>
                  <a:pt x="189798" y="3790374"/>
                </a:lnTo>
                <a:cubicBezTo>
                  <a:pt x="126776" y="3964293"/>
                  <a:pt x="75112" y="4142443"/>
                  <a:pt x="35158" y="4323605"/>
                </a:cubicBezTo>
                <a:cubicBezTo>
                  <a:pt x="34473" y="4330628"/>
                  <a:pt x="31607" y="4337228"/>
                  <a:pt x="26993" y="4342402"/>
                </a:cubicBezTo>
                <a:cubicBezTo>
                  <a:pt x="23282" y="4344718"/>
                  <a:pt x="20065" y="4342402"/>
                  <a:pt x="21054" y="4336222"/>
                </a:cubicBezTo>
                <a:cubicBezTo>
                  <a:pt x="41838" y="4160302"/>
                  <a:pt x="53575" y="3994665"/>
                  <a:pt x="94679" y="3814763"/>
                </a:cubicBezTo>
                <a:lnTo>
                  <a:pt x="123972" y="3710856"/>
                </a:lnTo>
                <a:lnTo>
                  <a:pt x="122629" y="3709012"/>
                </a:lnTo>
                <a:cubicBezTo>
                  <a:pt x="122289" y="3706373"/>
                  <a:pt x="122660" y="3702703"/>
                  <a:pt x="123898" y="3698712"/>
                </a:cubicBezTo>
                <a:cubicBezTo>
                  <a:pt x="143197" y="3621470"/>
                  <a:pt x="155815" y="3544228"/>
                  <a:pt x="172145" y="3466985"/>
                </a:cubicBezTo>
                <a:lnTo>
                  <a:pt x="195404" y="3352151"/>
                </a:lnTo>
                <a:cubicBezTo>
                  <a:pt x="204311" y="3314045"/>
                  <a:pt x="213466" y="3274908"/>
                  <a:pt x="223610" y="3236030"/>
                </a:cubicBezTo>
                <a:cubicBezTo>
                  <a:pt x="256518" y="3107293"/>
                  <a:pt x="293384" y="2983705"/>
                  <a:pt x="327034" y="2861661"/>
                </a:cubicBezTo>
                <a:cubicBezTo>
                  <a:pt x="228063" y="3097251"/>
                  <a:pt x="171898" y="3337475"/>
                  <a:pt x="110784" y="3580274"/>
                </a:cubicBezTo>
                <a:cubicBezTo>
                  <a:pt x="109068" y="3589695"/>
                  <a:pt x="105160" y="3598535"/>
                  <a:pt x="99403" y="3606021"/>
                </a:cubicBezTo>
                <a:cubicBezTo>
                  <a:pt x="100982" y="3608043"/>
                  <a:pt x="101697" y="3610647"/>
                  <a:pt x="101382" y="3613231"/>
                </a:cubicBezTo>
                <a:cubicBezTo>
                  <a:pt x="100145" y="3645673"/>
                  <a:pt x="95196" y="3679659"/>
                  <a:pt x="90495" y="3714676"/>
                </a:cubicBezTo>
                <a:cubicBezTo>
                  <a:pt x="90020" y="3721180"/>
                  <a:pt x="87190" y="3727253"/>
                  <a:pt x="82578" y="3731669"/>
                </a:cubicBezTo>
                <a:cubicBezTo>
                  <a:pt x="80351" y="3738106"/>
                  <a:pt x="78619" y="3733214"/>
                  <a:pt x="78866" y="3725490"/>
                </a:cubicBezTo>
                <a:cubicBezTo>
                  <a:pt x="84125" y="3693463"/>
                  <a:pt x="87513" y="3661134"/>
                  <a:pt x="89011" y="3628679"/>
                </a:cubicBezTo>
                <a:cubicBezTo>
                  <a:pt x="89452" y="3623273"/>
                  <a:pt x="91151" y="3618061"/>
                  <a:pt x="93959" y="3613488"/>
                </a:cubicBezTo>
                <a:cubicBezTo>
                  <a:pt x="88516" y="3613488"/>
                  <a:pt x="86042" y="3606279"/>
                  <a:pt x="87773" y="3593663"/>
                </a:cubicBezTo>
                <a:cubicBezTo>
                  <a:pt x="119691" y="3348289"/>
                  <a:pt x="196146" y="3093904"/>
                  <a:pt x="282992" y="2846985"/>
                </a:cubicBezTo>
                <a:cubicBezTo>
                  <a:pt x="279501" y="2842689"/>
                  <a:pt x="277344" y="2837392"/>
                  <a:pt x="276806" y="2831794"/>
                </a:cubicBezTo>
                <a:cubicBezTo>
                  <a:pt x="275456" y="2799438"/>
                  <a:pt x="284130" y="2767487"/>
                  <a:pt x="301549" y="2740648"/>
                </a:cubicBezTo>
                <a:lnTo>
                  <a:pt x="316642" y="2716187"/>
                </a:lnTo>
                <a:lnTo>
                  <a:pt x="358704" y="2641005"/>
                </a:lnTo>
                <a:lnTo>
                  <a:pt x="402251" y="2566852"/>
                </a:lnTo>
                <a:cubicBezTo>
                  <a:pt x="431447" y="2517674"/>
                  <a:pt x="460396" y="2468496"/>
                  <a:pt x="492313" y="2421121"/>
                </a:cubicBezTo>
                <a:cubicBezTo>
                  <a:pt x="499717" y="2394949"/>
                  <a:pt x="509751" y="2369662"/>
                  <a:pt x="522252" y="2345681"/>
                </a:cubicBezTo>
                <a:cubicBezTo>
                  <a:pt x="539077" y="2298048"/>
                  <a:pt x="559613" y="2252475"/>
                  <a:pt x="578913" y="2205357"/>
                </a:cubicBezTo>
                <a:lnTo>
                  <a:pt x="608851" y="2135066"/>
                </a:lnTo>
                <a:lnTo>
                  <a:pt x="642748" y="2066064"/>
                </a:lnTo>
                <a:cubicBezTo>
                  <a:pt x="638177" y="2069402"/>
                  <a:pt x="632255" y="2069989"/>
                  <a:pt x="627160" y="2067607"/>
                </a:cubicBezTo>
                <a:cubicBezTo>
                  <a:pt x="619243" y="2059626"/>
                  <a:pt x="625429" y="2034908"/>
                  <a:pt x="641016" y="2011993"/>
                </a:cubicBezTo>
                <a:lnTo>
                  <a:pt x="663532" y="1976462"/>
                </a:lnTo>
                <a:lnTo>
                  <a:pt x="589305" y="2072500"/>
                </a:lnTo>
                <a:cubicBezTo>
                  <a:pt x="586241" y="2076891"/>
                  <a:pt x="582849" y="2081023"/>
                  <a:pt x="579160" y="2084858"/>
                </a:cubicBezTo>
                <a:cubicBezTo>
                  <a:pt x="555407" y="2121420"/>
                  <a:pt x="534623" y="2160299"/>
                  <a:pt x="509881" y="2200723"/>
                </a:cubicBezTo>
                <a:cubicBezTo>
                  <a:pt x="414658" y="2368194"/>
                  <a:pt x="333927" y="2544141"/>
                  <a:pt x="268641" y="2726486"/>
                </a:cubicBezTo>
                <a:cubicBezTo>
                  <a:pt x="205619" y="2900405"/>
                  <a:pt x="153955" y="3078555"/>
                  <a:pt x="114001" y="3259717"/>
                </a:cubicBezTo>
                <a:cubicBezTo>
                  <a:pt x="113316" y="3266740"/>
                  <a:pt x="110450" y="3273340"/>
                  <a:pt x="105836" y="3278514"/>
                </a:cubicBezTo>
                <a:cubicBezTo>
                  <a:pt x="102125" y="3280830"/>
                  <a:pt x="98908" y="3278514"/>
                  <a:pt x="99897" y="3272334"/>
                </a:cubicBezTo>
                <a:cubicBezTo>
                  <a:pt x="127609" y="3037774"/>
                  <a:pt x="139238" y="2821495"/>
                  <a:pt x="225837" y="2565307"/>
                </a:cubicBezTo>
                <a:cubicBezTo>
                  <a:pt x="331285" y="2255824"/>
                  <a:pt x="469541" y="1959530"/>
                  <a:pt x="638047" y="1681910"/>
                </a:cubicBezTo>
                <a:cubicBezTo>
                  <a:pt x="690996" y="1612906"/>
                  <a:pt x="739491" y="1542616"/>
                  <a:pt x="792193" y="1475930"/>
                </a:cubicBezTo>
                <a:lnTo>
                  <a:pt x="868895" y="1374485"/>
                </a:lnTo>
                <a:lnTo>
                  <a:pt x="948566" y="1273812"/>
                </a:lnTo>
                <a:lnTo>
                  <a:pt x="988401" y="1223862"/>
                </a:lnTo>
                <a:lnTo>
                  <a:pt x="1029473" y="1175972"/>
                </a:lnTo>
                <a:lnTo>
                  <a:pt x="1113103" y="1077616"/>
                </a:lnTo>
                <a:lnTo>
                  <a:pt x="1202671" y="981063"/>
                </a:lnTo>
                <a:lnTo>
                  <a:pt x="1247702" y="932400"/>
                </a:lnTo>
                <a:lnTo>
                  <a:pt x="1295208" y="884767"/>
                </a:lnTo>
                <a:cubicBezTo>
                  <a:pt x="1633616" y="545007"/>
                  <a:pt x="2027375" y="270560"/>
                  <a:pt x="2458105" y="74236"/>
                </a:cubicBezTo>
                <a:cubicBezTo>
                  <a:pt x="2558003" y="21776"/>
                  <a:pt x="2662347" y="-2523"/>
                  <a:pt x="2736706" y="206"/>
                </a:cubicBezTo>
                <a:close/>
              </a:path>
            </a:pathLst>
          </a:custGeom>
          <a:blipFill dpi="0" rotWithShape="0">
            <a:blip r:embed="rId6"/>
            <a:srcRect/>
            <a:stretch>
              <a:fillRect l="2513" t="-246" r="2308" b="4112"/>
            </a:stretch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9235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 descr="https://static.tildacdn.com/tild3363-3834-4337-a261-663830363561/Group_153.svg"/>
          <p:cNvSpPr>
            <a:spLocks noChangeAspect="1" noChangeArrowheads="1"/>
          </p:cNvSpPr>
          <p:nvPr/>
        </p:nvSpPr>
        <p:spPr bwMode="auto">
          <a:xfrm>
            <a:off x="5512883" y="2827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xmlns="" id="{713640C6-F130-C245-8F64-18B137AC2C41}"/>
              </a:ext>
            </a:extLst>
          </p:cNvPr>
          <p:cNvSpPr/>
          <p:nvPr/>
        </p:nvSpPr>
        <p:spPr>
          <a:xfrm flipV="1">
            <a:off x="11116639" y="109675"/>
            <a:ext cx="1002396" cy="547240"/>
          </a:xfrm>
          <a:custGeom>
            <a:avLst/>
            <a:gdLst>
              <a:gd name="connsiteX0" fmla="*/ 213495 w 1403157"/>
              <a:gd name="connsiteY0" fmla="*/ 855231 h 855231"/>
              <a:gd name="connsiteX1" fmla="*/ 647423 w 1403157"/>
              <a:gd name="connsiteY1" fmla="*/ 807568 h 855231"/>
              <a:gd name="connsiteX2" fmla="*/ 1022428 w 1403157"/>
              <a:gd name="connsiteY2" fmla="*/ 783737 h 855231"/>
              <a:gd name="connsiteX3" fmla="*/ 1139487 w 1403157"/>
              <a:gd name="connsiteY3" fmla="*/ 760169 h 855231"/>
              <a:gd name="connsiteX4" fmla="*/ 1104395 w 1403157"/>
              <a:gd name="connsiteY4" fmla="*/ 760169 h 855231"/>
              <a:gd name="connsiteX5" fmla="*/ 1209931 w 1403157"/>
              <a:gd name="connsiteY5" fmla="*/ 748386 h 855231"/>
              <a:gd name="connsiteX6" fmla="*/ 1221715 w 1403157"/>
              <a:gd name="connsiteY6" fmla="*/ 700723 h 855231"/>
              <a:gd name="connsiteX7" fmla="*/ 1139749 w 1403157"/>
              <a:gd name="connsiteY7" fmla="*/ 700723 h 855231"/>
              <a:gd name="connsiteX8" fmla="*/ 1139749 w 1403157"/>
              <a:gd name="connsiteY8" fmla="*/ 665369 h 855231"/>
              <a:gd name="connsiteX9" fmla="*/ 1221715 w 1403157"/>
              <a:gd name="connsiteY9" fmla="*/ 665369 h 855231"/>
              <a:gd name="connsiteX10" fmla="*/ 1221715 w 1403157"/>
              <a:gd name="connsiteY10" fmla="*/ 617709 h 855231"/>
              <a:gd name="connsiteX11" fmla="*/ 1245021 w 1403157"/>
              <a:gd name="connsiteY11" fmla="*/ 605926 h 855231"/>
              <a:gd name="connsiteX12" fmla="*/ 1198147 w 1403157"/>
              <a:gd name="connsiteY12" fmla="*/ 605926 h 855231"/>
              <a:gd name="connsiteX13" fmla="*/ 1198147 w 1403157"/>
              <a:gd name="connsiteY13" fmla="*/ 592653 h 855231"/>
              <a:gd name="connsiteX14" fmla="*/ 1226261 w 1403157"/>
              <a:gd name="connsiteY14" fmla="*/ 592084 h 855231"/>
              <a:gd name="connsiteX15" fmla="*/ 1380555 w 1403157"/>
              <a:gd name="connsiteY15" fmla="*/ 582412 h 855231"/>
              <a:gd name="connsiteX16" fmla="*/ 1356985 w 1403157"/>
              <a:gd name="connsiteY16" fmla="*/ 487353 h 855231"/>
              <a:gd name="connsiteX17" fmla="*/ 1380555 w 1403157"/>
              <a:gd name="connsiteY17" fmla="*/ 475567 h 855231"/>
              <a:gd name="connsiteX18" fmla="*/ 1310111 w 1403157"/>
              <a:gd name="connsiteY18" fmla="*/ 368460 h 855231"/>
              <a:gd name="connsiteX19" fmla="*/ 1345201 w 1403157"/>
              <a:gd name="connsiteY19" fmla="*/ 368460 h 855231"/>
              <a:gd name="connsiteX20" fmla="*/ 1345201 w 1403157"/>
              <a:gd name="connsiteY20" fmla="*/ 309014 h 855231"/>
              <a:gd name="connsiteX21" fmla="*/ 1321633 w 1403157"/>
              <a:gd name="connsiteY21" fmla="*/ 296969 h 855231"/>
              <a:gd name="connsiteX22" fmla="*/ 1321633 w 1403157"/>
              <a:gd name="connsiteY22" fmla="*/ 249306 h 855231"/>
              <a:gd name="connsiteX23" fmla="*/ 1368507 w 1403157"/>
              <a:gd name="connsiteY23" fmla="*/ 249306 h 855231"/>
              <a:gd name="connsiteX24" fmla="*/ 1345201 w 1403157"/>
              <a:gd name="connsiteY24" fmla="*/ 237522 h 855231"/>
              <a:gd name="connsiteX25" fmla="*/ 1345201 w 1403157"/>
              <a:gd name="connsiteY25" fmla="*/ 189862 h 855231"/>
              <a:gd name="connsiteX26" fmla="*/ 1263235 w 1403157"/>
              <a:gd name="connsiteY26" fmla="*/ 189862 h 855231"/>
              <a:gd name="connsiteX27" fmla="*/ 1263235 w 1403157"/>
              <a:gd name="connsiteY27" fmla="*/ 154508 h 855231"/>
              <a:gd name="connsiteX28" fmla="*/ 1345201 w 1403157"/>
              <a:gd name="connsiteY28" fmla="*/ 154508 h 855231"/>
              <a:gd name="connsiteX29" fmla="*/ 1333417 w 1403157"/>
              <a:gd name="connsiteY29" fmla="*/ 106845 h 855231"/>
              <a:gd name="connsiteX30" fmla="*/ 1227881 w 1403157"/>
              <a:gd name="connsiteY30" fmla="*/ 95062 h 855231"/>
              <a:gd name="connsiteX31" fmla="*/ 1262973 w 1403157"/>
              <a:gd name="connsiteY31" fmla="*/ 95062 h 855231"/>
              <a:gd name="connsiteX32" fmla="*/ 1145914 w 1403157"/>
              <a:gd name="connsiteY32" fmla="*/ 71494 h 855231"/>
              <a:gd name="connsiteX33" fmla="*/ 770909 w 1403157"/>
              <a:gd name="connsiteY33" fmla="*/ 47663 h 855231"/>
              <a:gd name="connsiteX34" fmla="*/ 336981 w 1403157"/>
              <a:gd name="connsiteY34" fmla="*/ 0 h 855231"/>
              <a:gd name="connsiteX35" fmla="*/ 336981 w 1403157"/>
              <a:gd name="connsiteY35" fmla="*/ 71230 h 855231"/>
              <a:gd name="connsiteX36" fmla="*/ 290105 w 1403157"/>
              <a:gd name="connsiteY36" fmla="*/ 201907 h 855231"/>
              <a:gd name="connsiteX37" fmla="*/ 313672 w 1403157"/>
              <a:gd name="connsiteY37" fmla="*/ 225738 h 855231"/>
              <a:gd name="connsiteX38" fmla="*/ 372333 w 1403157"/>
              <a:gd name="connsiteY38" fmla="*/ 261354 h 855231"/>
              <a:gd name="connsiteX39" fmla="*/ 316320 w 1403157"/>
              <a:gd name="connsiteY39" fmla="*/ 279730 h 855231"/>
              <a:gd name="connsiteX40" fmla="*/ 308833 w 1403157"/>
              <a:gd name="connsiteY40" fmla="*/ 288839 h 855231"/>
              <a:gd name="connsiteX41" fmla="*/ 14731 w 1403157"/>
              <a:gd name="connsiteY41" fmla="*/ 308435 h 855231"/>
              <a:gd name="connsiteX42" fmla="*/ 2948 w 1403157"/>
              <a:gd name="connsiteY42" fmla="*/ 367879 h 855231"/>
              <a:gd name="connsiteX43" fmla="*/ 131790 w 1403157"/>
              <a:gd name="connsiteY43" fmla="*/ 379665 h 855231"/>
              <a:gd name="connsiteX44" fmla="*/ 131790 w 1403157"/>
              <a:gd name="connsiteY44" fmla="*/ 451157 h 855231"/>
              <a:gd name="connsiteX45" fmla="*/ 178664 w 1403157"/>
              <a:gd name="connsiteY45" fmla="*/ 451157 h 855231"/>
              <a:gd name="connsiteX46" fmla="*/ 181979 w 1403157"/>
              <a:gd name="connsiteY46" fmla="*/ 478019 h 855231"/>
              <a:gd name="connsiteX47" fmla="*/ 180528 w 1403157"/>
              <a:gd name="connsiteY47" fmla="*/ 489745 h 855231"/>
              <a:gd name="connsiteX48" fmla="*/ 126434 w 1403157"/>
              <a:gd name="connsiteY48" fmla="*/ 487353 h 855231"/>
              <a:gd name="connsiteX49" fmla="*/ 138217 w 1403157"/>
              <a:gd name="connsiteY49" fmla="*/ 546797 h 855231"/>
              <a:gd name="connsiteX50" fmla="*/ 177567 w 1403157"/>
              <a:gd name="connsiteY50" fmla="*/ 549419 h 855231"/>
              <a:gd name="connsiteX51" fmla="*/ 178664 w 1403157"/>
              <a:gd name="connsiteY51" fmla="*/ 558263 h 855231"/>
              <a:gd name="connsiteX52" fmla="*/ 248847 w 1403157"/>
              <a:gd name="connsiteY52" fmla="*/ 593878 h 855231"/>
              <a:gd name="connsiteX53" fmla="*/ 190186 w 1403157"/>
              <a:gd name="connsiteY53" fmla="*/ 629493 h 855231"/>
              <a:gd name="connsiteX54" fmla="*/ 166619 w 1403157"/>
              <a:gd name="connsiteY54" fmla="*/ 653324 h 855231"/>
              <a:gd name="connsiteX55" fmla="*/ 213495 w 1403157"/>
              <a:gd name="connsiteY55" fmla="*/ 784001 h 855231"/>
              <a:gd name="connsiteX56" fmla="*/ 213495 w 1403157"/>
              <a:gd name="connsiteY56" fmla="*/ 855231 h 85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403157" h="855231">
                <a:moveTo>
                  <a:pt x="213495" y="855231"/>
                </a:moveTo>
                <a:cubicBezTo>
                  <a:pt x="354122" y="855231"/>
                  <a:pt x="506532" y="855231"/>
                  <a:pt x="647423" y="807568"/>
                </a:cubicBezTo>
                <a:cubicBezTo>
                  <a:pt x="764482" y="771953"/>
                  <a:pt x="906417" y="823020"/>
                  <a:pt x="1022428" y="783737"/>
                </a:cubicBezTo>
                <a:cubicBezTo>
                  <a:pt x="1057518" y="771953"/>
                  <a:pt x="1116178" y="819616"/>
                  <a:pt x="1139487" y="760169"/>
                </a:cubicBezTo>
                <a:cubicBezTo>
                  <a:pt x="1127701" y="760169"/>
                  <a:pt x="1116178" y="760169"/>
                  <a:pt x="1104395" y="760169"/>
                </a:cubicBezTo>
                <a:cubicBezTo>
                  <a:pt x="1139487" y="724554"/>
                  <a:pt x="1174838" y="760169"/>
                  <a:pt x="1209931" y="748386"/>
                </a:cubicBezTo>
                <a:cubicBezTo>
                  <a:pt x="1209931" y="724554"/>
                  <a:pt x="1209931" y="712507"/>
                  <a:pt x="1221715" y="700723"/>
                </a:cubicBezTo>
                <a:cubicBezTo>
                  <a:pt x="1198409" y="700723"/>
                  <a:pt x="1163316" y="712507"/>
                  <a:pt x="1139749" y="700723"/>
                </a:cubicBezTo>
                <a:lnTo>
                  <a:pt x="1139749" y="665369"/>
                </a:lnTo>
                <a:cubicBezTo>
                  <a:pt x="1163055" y="653324"/>
                  <a:pt x="1198147" y="677156"/>
                  <a:pt x="1221715" y="665369"/>
                </a:cubicBezTo>
                <a:cubicBezTo>
                  <a:pt x="1221715" y="653324"/>
                  <a:pt x="1221715" y="629493"/>
                  <a:pt x="1221715" y="617709"/>
                </a:cubicBezTo>
                <a:cubicBezTo>
                  <a:pt x="1221715" y="605926"/>
                  <a:pt x="1233237" y="605926"/>
                  <a:pt x="1245021" y="605926"/>
                </a:cubicBezTo>
                <a:cubicBezTo>
                  <a:pt x="1233237" y="605926"/>
                  <a:pt x="1209931" y="605926"/>
                  <a:pt x="1198147" y="605926"/>
                </a:cubicBezTo>
                <a:lnTo>
                  <a:pt x="1198147" y="592653"/>
                </a:lnTo>
                <a:lnTo>
                  <a:pt x="1226261" y="592084"/>
                </a:lnTo>
                <a:cubicBezTo>
                  <a:pt x="1277846" y="590018"/>
                  <a:pt x="1329292" y="586864"/>
                  <a:pt x="1380555" y="582412"/>
                </a:cubicBezTo>
                <a:cubicBezTo>
                  <a:pt x="1427431" y="570628"/>
                  <a:pt x="1392338" y="522968"/>
                  <a:pt x="1356985" y="487353"/>
                </a:cubicBezTo>
                <a:cubicBezTo>
                  <a:pt x="1368771" y="499137"/>
                  <a:pt x="1368771" y="463522"/>
                  <a:pt x="1380555" y="475567"/>
                </a:cubicBezTo>
                <a:cubicBezTo>
                  <a:pt x="1380555" y="439951"/>
                  <a:pt x="1356985" y="380508"/>
                  <a:pt x="1310111" y="368460"/>
                </a:cubicBezTo>
                <a:cubicBezTo>
                  <a:pt x="1321895" y="368460"/>
                  <a:pt x="1333417" y="368460"/>
                  <a:pt x="1345201" y="368460"/>
                </a:cubicBezTo>
                <a:cubicBezTo>
                  <a:pt x="1356985" y="356676"/>
                  <a:pt x="1345201" y="332845"/>
                  <a:pt x="1345201" y="309014"/>
                </a:cubicBezTo>
                <a:cubicBezTo>
                  <a:pt x="1333417" y="309014"/>
                  <a:pt x="1321633" y="309014"/>
                  <a:pt x="1321633" y="296969"/>
                </a:cubicBezTo>
                <a:cubicBezTo>
                  <a:pt x="1321633" y="285185"/>
                  <a:pt x="1321633" y="261354"/>
                  <a:pt x="1321633" y="249306"/>
                </a:cubicBezTo>
                <a:cubicBezTo>
                  <a:pt x="1333417" y="249306"/>
                  <a:pt x="1356723" y="249306"/>
                  <a:pt x="1368507" y="249306"/>
                </a:cubicBezTo>
                <a:cubicBezTo>
                  <a:pt x="1356723" y="249306"/>
                  <a:pt x="1345201" y="249306"/>
                  <a:pt x="1345201" y="237522"/>
                </a:cubicBezTo>
                <a:cubicBezTo>
                  <a:pt x="1345201" y="225738"/>
                  <a:pt x="1345201" y="201907"/>
                  <a:pt x="1345201" y="189862"/>
                </a:cubicBezTo>
                <a:cubicBezTo>
                  <a:pt x="1321633" y="178076"/>
                  <a:pt x="1286541" y="201907"/>
                  <a:pt x="1263235" y="189862"/>
                </a:cubicBezTo>
                <a:lnTo>
                  <a:pt x="1263235" y="154508"/>
                </a:lnTo>
                <a:cubicBezTo>
                  <a:pt x="1286802" y="142724"/>
                  <a:pt x="1321895" y="154508"/>
                  <a:pt x="1345201" y="154508"/>
                </a:cubicBezTo>
                <a:cubicBezTo>
                  <a:pt x="1333417" y="142724"/>
                  <a:pt x="1333417" y="130677"/>
                  <a:pt x="1333417" y="106845"/>
                </a:cubicBezTo>
                <a:cubicBezTo>
                  <a:pt x="1298324" y="95062"/>
                  <a:pt x="1262973" y="130677"/>
                  <a:pt x="1227881" y="95062"/>
                </a:cubicBezTo>
                <a:cubicBezTo>
                  <a:pt x="1239664" y="95062"/>
                  <a:pt x="1251187" y="95062"/>
                  <a:pt x="1262973" y="95062"/>
                </a:cubicBezTo>
                <a:cubicBezTo>
                  <a:pt x="1239664" y="35615"/>
                  <a:pt x="1181004" y="83278"/>
                  <a:pt x="1145914" y="71494"/>
                </a:cubicBezTo>
                <a:cubicBezTo>
                  <a:pt x="1029903" y="32211"/>
                  <a:pt x="887968" y="83278"/>
                  <a:pt x="770909" y="47663"/>
                </a:cubicBezTo>
                <a:cubicBezTo>
                  <a:pt x="630018" y="0"/>
                  <a:pt x="477608" y="0"/>
                  <a:pt x="336981" y="0"/>
                </a:cubicBezTo>
                <a:cubicBezTo>
                  <a:pt x="336981" y="23831"/>
                  <a:pt x="348765" y="59447"/>
                  <a:pt x="336981" y="71230"/>
                </a:cubicBezTo>
                <a:cubicBezTo>
                  <a:pt x="290105" y="106845"/>
                  <a:pt x="290105" y="154508"/>
                  <a:pt x="290105" y="201907"/>
                </a:cubicBezTo>
                <a:cubicBezTo>
                  <a:pt x="290105" y="225738"/>
                  <a:pt x="325195" y="201907"/>
                  <a:pt x="313672" y="225738"/>
                </a:cubicBezTo>
                <a:cubicBezTo>
                  <a:pt x="348765" y="225738"/>
                  <a:pt x="407425" y="237522"/>
                  <a:pt x="372333" y="261354"/>
                </a:cubicBezTo>
                <a:cubicBezTo>
                  <a:pt x="363495" y="279227"/>
                  <a:pt x="334917" y="270290"/>
                  <a:pt x="316320" y="279730"/>
                </a:cubicBezTo>
                <a:lnTo>
                  <a:pt x="308833" y="288839"/>
                </a:lnTo>
                <a:lnTo>
                  <a:pt x="14731" y="308435"/>
                </a:lnTo>
                <a:cubicBezTo>
                  <a:pt x="-8839" y="320219"/>
                  <a:pt x="2948" y="344050"/>
                  <a:pt x="2948" y="367879"/>
                </a:cubicBezTo>
                <a:cubicBezTo>
                  <a:pt x="49821" y="367879"/>
                  <a:pt x="96698" y="355834"/>
                  <a:pt x="131790" y="379665"/>
                </a:cubicBezTo>
                <a:cubicBezTo>
                  <a:pt x="143574" y="379665"/>
                  <a:pt x="120004" y="427325"/>
                  <a:pt x="131790" y="451157"/>
                </a:cubicBezTo>
                <a:cubicBezTo>
                  <a:pt x="143574" y="451157"/>
                  <a:pt x="166880" y="451157"/>
                  <a:pt x="178664" y="451157"/>
                </a:cubicBezTo>
                <a:cubicBezTo>
                  <a:pt x="181610" y="460126"/>
                  <a:pt x="182347" y="469078"/>
                  <a:pt x="181979" y="478019"/>
                </a:cubicBezTo>
                <a:lnTo>
                  <a:pt x="180528" y="489745"/>
                </a:lnTo>
                <a:lnTo>
                  <a:pt x="126434" y="487353"/>
                </a:lnTo>
                <a:cubicBezTo>
                  <a:pt x="126434" y="511182"/>
                  <a:pt x="114647" y="535013"/>
                  <a:pt x="138217" y="546797"/>
                </a:cubicBezTo>
                <a:lnTo>
                  <a:pt x="177567" y="549419"/>
                </a:lnTo>
                <a:lnTo>
                  <a:pt x="178664" y="558263"/>
                </a:lnTo>
                <a:cubicBezTo>
                  <a:pt x="190186" y="593878"/>
                  <a:pt x="237063" y="570047"/>
                  <a:pt x="248847" y="593878"/>
                </a:cubicBezTo>
                <a:cubicBezTo>
                  <a:pt x="283939" y="617709"/>
                  <a:pt x="225279" y="629493"/>
                  <a:pt x="190186" y="629493"/>
                </a:cubicBezTo>
                <a:cubicBezTo>
                  <a:pt x="201709" y="653324"/>
                  <a:pt x="166619" y="629493"/>
                  <a:pt x="166619" y="653324"/>
                </a:cubicBezTo>
                <a:cubicBezTo>
                  <a:pt x="166619" y="700723"/>
                  <a:pt x="166619" y="748386"/>
                  <a:pt x="213495" y="784001"/>
                </a:cubicBezTo>
                <a:cubicBezTo>
                  <a:pt x="225279" y="795784"/>
                  <a:pt x="213495" y="831400"/>
                  <a:pt x="213495" y="85523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>
          <a:xfrm>
            <a:off x="11500433" y="180675"/>
            <a:ext cx="363494" cy="405239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25400" tIns="25400" rIns="25400" bIns="2540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ru-RU" sz="23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  <a:cs typeface="Arial" panose="020B0604020202020204" pitchFamily="34" charset="0"/>
              </a:rPr>
              <a:pPr/>
              <a:t>6</a:t>
            </a:fld>
            <a:endParaRPr lang="ru-RU" sz="23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Scrip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"/>
          <a:stretch/>
        </p:blipFill>
        <p:spPr>
          <a:xfrm>
            <a:off x="-1135" y="-17074"/>
            <a:ext cx="5374630" cy="3537926"/>
          </a:xfrm>
          <a:prstGeom prst="rect">
            <a:avLst/>
          </a:prstGeom>
          <a:ln>
            <a:solidFill>
              <a:srgbClr val="0070C0"/>
            </a:solidFill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6376755" y="1381805"/>
            <a:ext cx="530542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 smtClean="0">
                <a:solidFill>
                  <a:srgbClr val="5E9EEF">
                    <a:lumMod val="50000"/>
                  </a:srgb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rgbClr val="5E9EEF">
                    <a:lumMod val="50000"/>
                  </a:srgb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рамках развития </a:t>
            </a:r>
            <a:r>
              <a:rPr lang="ru-RU" sz="2400" b="1" dirty="0">
                <a:solidFill>
                  <a:srgbClr val="FF6600"/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спортивной </a:t>
            </a:r>
            <a:r>
              <a:rPr lang="ru-RU" sz="2400" b="1" dirty="0" smtClean="0">
                <a:solidFill>
                  <a:srgbClr val="FF6600"/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инфраструктуры </a:t>
            </a:r>
            <a:r>
              <a:rPr lang="ru-RU" dirty="0">
                <a:solidFill>
                  <a:srgbClr val="5E9EEF">
                    <a:lumMod val="50000"/>
                  </a:srgb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в текущем году открыт физкультурно-оздоровительный комплекс открытого типа </a:t>
            </a:r>
          </a:p>
          <a:p>
            <a:pPr algn="r">
              <a:defRPr/>
            </a:pPr>
            <a:r>
              <a:rPr lang="ru-RU" dirty="0">
                <a:solidFill>
                  <a:srgbClr val="5E9EEF">
                    <a:lumMod val="50000"/>
                  </a:srgb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в г. Ульяновске, а такой же </a:t>
            </a:r>
            <a:r>
              <a:rPr lang="ru-RU" b="1" dirty="0">
                <a:solidFill>
                  <a:srgbClr val="FF6600"/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ФОКОТ</a:t>
            </a:r>
            <a:r>
              <a:rPr lang="ru-RU" dirty="0">
                <a:solidFill>
                  <a:srgbClr val="5E9EEF">
                    <a:lumMod val="50000"/>
                  </a:srgb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 планируется открыть до 01.10.2022 </a:t>
            </a:r>
          </a:p>
          <a:p>
            <a:pPr algn="r">
              <a:defRPr/>
            </a:pPr>
            <a:r>
              <a:rPr lang="ru-RU" dirty="0">
                <a:solidFill>
                  <a:srgbClr val="5E9EEF">
                    <a:lumMod val="50000"/>
                  </a:srgb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в </a:t>
            </a:r>
            <a:r>
              <a:rPr lang="ru-RU" dirty="0" err="1">
                <a:solidFill>
                  <a:srgbClr val="5E9EEF">
                    <a:lumMod val="50000"/>
                  </a:srgb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р.п</a:t>
            </a:r>
            <a:r>
              <a:rPr lang="ru-RU" dirty="0">
                <a:solidFill>
                  <a:srgbClr val="5E9EEF">
                    <a:lumMod val="50000"/>
                  </a:srgb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5E9EEF">
                    <a:lumMod val="50000"/>
                  </a:srgb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Цильна</a:t>
            </a:r>
            <a:r>
              <a:rPr lang="ru-RU" dirty="0">
                <a:solidFill>
                  <a:srgbClr val="5E9EEF">
                    <a:lumMod val="50000"/>
                  </a:srgb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.</a:t>
            </a:r>
          </a:p>
          <a:p>
            <a:pPr algn="r">
              <a:defRPr/>
            </a:pPr>
            <a:endParaRPr lang="ru-RU" dirty="0" smtClean="0">
              <a:solidFill>
                <a:srgbClr val="5E9EEF">
                  <a:lumMod val="50000"/>
                </a:srgbClr>
              </a:solidFill>
              <a:latin typeface="Montserrat" panose="00000500000000000000" pitchFamily="2" charset="-52"/>
              <a:ea typeface="PT Astra Serif" panose="020A0603040505020204" pitchFamily="18" charset="-52"/>
              <a:cs typeface="Arial" panose="020B0604020202020204" pitchFamily="34" charset="0"/>
            </a:endParaRPr>
          </a:p>
          <a:p>
            <a:pPr algn="r">
              <a:defRPr/>
            </a:pPr>
            <a:endParaRPr lang="ru-RU" dirty="0">
              <a:solidFill>
                <a:srgbClr val="5E9EEF">
                  <a:lumMod val="50000"/>
                </a:srgbClr>
              </a:solidFill>
              <a:latin typeface="Montserrat" panose="00000500000000000000" pitchFamily="2" charset="-52"/>
              <a:ea typeface="PT Astra Serif" panose="020A0603040505020204" pitchFamily="18" charset="-52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ru-RU" dirty="0">
                <a:solidFill>
                  <a:srgbClr val="5E9EEF">
                    <a:lumMod val="50000"/>
                  </a:srgb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В </a:t>
            </a:r>
            <a:r>
              <a:rPr lang="ru-RU" sz="2400" b="1" dirty="0">
                <a:solidFill>
                  <a:srgbClr val="FF6600"/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20</a:t>
            </a:r>
            <a:r>
              <a:rPr lang="ru-RU" sz="2400" b="1" dirty="0">
                <a:solidFill>
                  <a:srgbClr val="5E9EEF">
                    <a:lumMod val="50000"/>
                  </a:srgb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5E9EEF">
                    <a:lumMod val="50000"/>
                  </a:srgb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муниципальных образованиях оборудованы </a:t>
            </a:r>
            <a:r>
              <a:rPr lang="ru-RU" sz="2000" b="1" dirty="0">
                <a:solidFill>
                  <a:srgbClr val="FF6600"/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малые площадки ГТО</a:t>
            </a:r>
            <a:r>
              <a:rPr lang="ru-RU" dirty="0">
                <a:solidFill>
                  <a:srgbClr val="5E9EEF">
                    <a:lumMod val="50000"/>
                  </a:srgb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, три из которых установлены в текущем году, а к концу года будет установлена еще одна дополнительная площадка. </a:t>
            </a:r>
          </a:p>
        </p:txBody>
      </p:sp>
      <p:sp>
        <p:nvSpPr>
          <p:cNvPr id="8" name="object 10"/>
          <p:cNvSpPr/>
          <p:nvPr/>
        </p:nvSpPr>
        <p:spPr>
          <a:xfrm>
            <a:off x="-1135" y="3520852"/>
            <a:ext cx="5374630" cy="3337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3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93" algn="l" defTabSz="9143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86" algn="l" defTabSz="9143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78" algn="l" defTabSz="9143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71" algn="l" defTabSz="9143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64" algn="l" defTabSz="9143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57" algn="l" defTabSz="9143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48" algn="l" defTabSz="9143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42" algn="l" defTabSz="9143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48184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21" y="0"/>
            <a:ext cx="5212857" cy="390964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/>
        </p:spPr>
      </p:pic>
      <p:sp>
        <p:nvSpPr>
          <p:cNvPr id="9" name="Полилиния 9">
            <a:extLst>
              <a:ext uri="{FF2B5EF4-FFF2-40B4-BE49-F238E27FC236}">
                <a16:creationId xmlns:a16="http://schemas.microsoft.com/office/drawing/2014/main" xmlns="" id="{D03F10FB-824B-4F97-261C-A71D692C4FB6}"/>
              </a:ext>
            </a:extLst>
          </p:cNvPr>
          <p:cNvSpPr/>
          <p:nvPr/>
        </p:nvSpPr>
        <p:spPr>
          <a:xfrm flipV="1">
            <a:off x="10924109" y="83893"/>
            <a:ext cx="1140399" cy="502020"/>
          </a:xfrm>
          <a:custGeom>
            <a:avLst/>
            <a:gdLst>
              <a:gd name="connsiteX0" fmla="*/ 213495 w 1403157"/>
              <a:gd name="connsiteY0" fmla="*/ 855231 h 855231"/>
              <a:gd name="connsiteX1" fmla="*/ 647423 w 1403157"/>
              <a:gd name="connsiteY1" fmla="*/ 807568 h 855231"/>
              <a:gd name="connsiteX2" fmla="*/ 1022428 w 1403157"/>
              <a:gd name="connsiteY2" fmla="*/ 783737 h 855231"/>
              <a:gd name="connsiteX3" fmla="*/ 1139487 w 1403157"/>
              <a:gd name="connsiteY3" fmla="*/ 760169 h 855231"/>
              <a:gd name="connsiteX4" fmla="*/ 1104395 w 1403157"/>
              <a:gd name="connsiteY4" fmla="*/ 760169 h 855231"/>
              <a:gd name="connsiteX5" fmla="*/ 1209931 w 1403157"/>
              <a:gd name="connsiteY5" fmla="*/ 748386 h 855231"/>
              <a:gd name="connsiteX6" fmla="*/ 1221715 w 1403157"/>
              <a:gd name="connsiteY6" fmla="*/ 700723 h 855231"/>
              <a:gd name="connsiteX7" fmla="*/ 1139749 w 1403157"/>
              <a:gd name="connsiteY7" fmla="*/ 700723 h 855231"/>
              <a:gd name="connsiteX8" fmla="*/ 1139749 w 1403157"/>
              <a:gd name="connsiteY8" fmla="*/ 665369 h 855231"/>
              <a:gd name="connsiteX9" fmla="*/ 1221715 w 1403157"/>
              <a:gd name="connsiteY9" fmla="*/ 665369 h 855231"/>
              <a:gd name="connsiteX10" fmla="*/ 1221715 w 1403157"/>
              <a:gd name="connsiteY10" fmla="*/ 617709 h 855231"/>
              <a:gd name="connsiteX11" fmla="*/ 1245021 w 1403157"/>
              <a:gd name="connsiteY11" fmla="*/ 605926 h 855231"/>
              <a:gd name="connsiteX12" fmla="*/ 1198147 w 1403157"/>
              <a:gd name="connsiteY12" fmla="*/ 605926 h 855231"/>
              <a:gd name="connsiteX13" fmla="*/ 1198147 w 1403157"/>
              <a:gd name="connsiteY13" fmla="*/ 592653 h 855231"/>
              <a:gd name="connsiteX14" fmla="*/ 1226261 w 1403157"/>
              <a:gd name="connsiteY14" fmla="*/ 592084 h 855231"/>
              <a:gd name="connsiteX15" fmla="*/ 1380555 w 1403157"/>
              <a:gd name="connsiteY15" fmla="*/ 582412 h 855231"/>
              <a:gd name="connsiteX16" fmla="*/ 1356985 w 1403157"/>
              <a:gd name="connsiteY16" fmla="*/ 487353 h 855231"/>
              <a:gd name="connsiteX17" fmla="*/ 1380555 w 1403157"/>
              <a:gd name="connsiteY17" fmla="*/ 475567 h 855231"/>
              <a:gd name="connsiteX18" fmla="*/ 1310111 w 1403157"/>
              <a:gd name="connsiteY18" fmla="*/ 368460 h 855231"/>
              <a:gd name="connsiteX19" fmla="*/ 1345201 w 1403157"/>
              <a:gd name="connsiteY19" fmla="*/ 368460 h 855231"/>
              <a:gd name="connsiteX20" fmla="*/ 1345201 w 1403157"/>
              <a:gd name="connsiteY20" fmla="*/ 309014 h 855231"/>
              <a:gd name="connsiteX21" fmla="*/ 1321633 w 1403157"/>
              <a:gd name="connsiteY21" fmla="*/ 296969 h 855231"/>
              <a:gd name="connsiteX22" fmla="*/ 1321633 w 1403157"/>
              <a:gd name="connsiteY22" fmla="*/ 249306 h 855231"/>
              <a:gd name="connsiteX23" fmla="*/ 1368507 w 1403157"/>
              <a:gd name="connsiteY23" fmla="*/ 249306 h 855231"/>
              <a:gd name="connsiteX24" fmla="*/ 1345201 w 1403157"/>
              <a:gd name="connsiteY24" fmla="*/ 237522 h 855231"/>
              <a:gd name="connsiteX25" fmla="*/ 1345201 w 1403157"/>
              <a:gd name="connsiteY25" fmla="*/ 189862 h 855231"/>
              <a:gd name="connsiteX26" fmla="*/ 1263235 w 1403157"/>
              <a:gd name="connsiteY26" fmla="*/ 189862 h 855231"/>
              <a:gd name="connsiteX27" fmla="*/ 1263235 w 1403157"/>
              <a:gd name="connsiteY27" fmla="*/ 154508 h 855231"/>
              <a:gd name="connsiteX28" fmla="*/ 1345201 w 1403157"/>
              <a:gd name="connsiteY28" fmla="*/ 154508 h 855231"/>
              <a:gd name="connsiteX29" fmla="*/ 1333417 w 1403157"/>
              <a:gd name="connsiteY29" fmla="*/ 106845 h 855231"/>
              <a:gd name="connsiteX30" fmla="*/ 1227881 w 1403157"/>
              <a:gd name="connsiteY30" fmla="*/ 95062 h 855231"/>
              <a:gd name="connsiteX31" fmla="*/ 1262973 w 1403157"/>
              <a:gd name="connsiteY31" fmla="*/ 95062 h 855231"/>
              <a:gd name="connsiteX32" fmla="*/ 1145914 w 1403157"/>
              <a:gd name="connsiteY32" fmla="*/ 71494 h 855231"/>
              <a:gd name="connsiteX33" fmla="*/ 770909 w 1403157"/>
              <a:gd name="connsiteY33" fmla="*/ 47663 h 855231"/>
              <a:gd name="connsiteX34" fmla="*/ 336981 w 1403157"/>
              <a:gd name="connsiteY34" fmla="*/ 0 h 855231"/>
              <a:gd name="connsiteX35" fmla="*/ 336981 w 1403157"/>
              <a:gd name="connsiteY35" fmla="*/ 71230 h 855231"/>
              <a:gd name="connsiteX36" fmla="*/ 290105 w 1403157"/>
              <a:gd name="connsiteY36" fmla="*/ 201907 h 855231"/>
              <a:gd name="connsiteX37" fmla="*/ 313672 w 1403157"/>
              <a:gd name="connsiteY37" fmla="*/ 225738 h 855231"/>
              <a:gd name="connsiteX38" fmla="*/ 372333 w 1403157"/>
              <a:gd name="connsiteY38" fmla="*/ 261354 h 855231"/>
              <a:gd name="connsiteX39" fmla="*/ 316320 w 1403157"/>
              <a:gd name="connsiteY39" fmla="*/ 279730 h 855231"/>
              <a:gd name="connsiteX40" fmla="*/ 308833 w 1403157"/>
              <a:gd name="connsiteY40" fmla="*/ 288839 h 855231"/>
              <a:gd name="connsiteX41" fmla="*/ 14731 w 1403157"/>
              <a:gd name="connsiteY41" fmla="*/ 308435 h 855231"/>
              <a:gd name="connsiteX42" fmla="*/ 2948 w 1403157"/>
              <a:gd name="connsiteY42" fmla="*/ 367879 h 855231"/>
              <a:gd name="connsiteX43" fmla="*/ 131790 w 1403157"/>
              <a:gd name="connsiteY43" fmla="*/ 379665 h 855231"/>
              <a:gd name="connsiteX44" fmla="*/ 131790 w 1403157"/>
              <a:gd name="connsiteY44" fmla="*/ 451157 h 855231"/>
              <a:gd name="connsiteX45" fmla="*/ 178664 w 1403157"/>
              <a:gd name="connsiteY45" fmla="*/ 451157 h 855231"/>
              <a:gd name="connsiteX46" fmla="*/ 181979 w 1403157"/>
              <a:gd name="connsiteY46" fmla="*/ 478019 h 855231"/>
              <a:gd name="connsiteX47" fmla="*/ 180528 w 1403157"/>
              <a:gd name="connsiteY47" fmla="*/ 489745 h 855231"/>
              <a:gd name="connsiteX48" fmla="*/ 126434 w 1403157"/>
              <a:gd name="connsiteY48" fmla="*/ 487353 h 855231"/>
              <a:gd name="connsiteX49" fmla="*/ 138217 w 1403157"/>
              <a:gd name="connsiteY49" fmla="*/ 546797 h 855231"/>
              <a:gd name="connsiteX50" fmla="*/ 177567 w 1403157"/>
              <a:gd name="connsiteY50" fmla="*/ 549419 h 855231"/>
              <a:gd name="connsiteX51" fmla="*/ 178664 w 1403157"/>
              <a:gd name="connsiteY51" fmla="*/ 558263 h 855231"/>
              <a:gd name="connsiteX52" fmla="*/ 248847 w 1403157"/>
              <a:gd name="connsiteY52" fmla="*/ 593878 h 855231"/>
              <a:gd name="connsiteX53" fmla="*/ 190186 w 1403157"/>
              <a:gd name="connsiteY53" fmla="*/ 629493 h 855231"/>
              <a:gd name="connsiteX54" fmla="*/ 166619 w 1403157"/>
              <a:gd name="connsiteY54" fmla="*/ 653324 h 855231"/>
              <a:gd name="connsiteX55" fmla="*/ 213495 w 1403157"/>
              <a:gd name="connsiteY55" fmla="*/ 784001 h 855231"/>
              <a:gd name="connsiteX56" fmla="*/ 213495 w 1403157"/>
              <a:gd name="connsiteY56" fmla="*/ 855231 h 85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403157" h="855231">
                <a:moveTo>
                  <a:pt x="213495" y="855231"/>
                </a:moveTo>
                <a:cubicBezTo>
                  <a:pt x="354122" y="855231"/>
                  <a:pt x="506532" y="855231"/>
                  <a:pt x="647423" y="807568"/>
                </a:cubicBezTo>
                <a:cubicBezTo>
                  <a:pt x="764482" y="771953"/>
                  <a:pt x="906417" y="823020"/>
                  <a:pt x="1022428" y="783737"/>
                </a:cubicBezTo>
                <a:cubicBezTo>
                  <a:pt x="1057518" y="771953"/>
                  <a:pt x="1116178" y="819616"/>
                  <a:pt x="1139487" y="760169"/>
                </a:cubicBezTo>
                <a:cubicBezTo>
                  <a:pt x="1127701" y="760169"/>
                  <a:pt x="1116178" y="760169"/>
                  <a:pt x="1104395" y="760169"/>
                </a:cubicBezTo>
                <a:cubicBezTo>
                  <a:pt x="1139487" y="724554"/>
                  <a:pt x="1174838" y="760169"/>
                  <a:pt x="1209931" y="748386"/>
                </a:cubicBezTo>
                <a:cubicBezTo>
                  <a:pt x="1209931" y="724554"/>
                  <a:pt x="1209931" y="712507"/>
                  <a:pt x="1221715" y="700723"/>
                </a:cubicBezTo>
                <a:cubicBezTo>
                  <a:pt x="1198409" y="700723"/>
                  <a:pt x="1163316" y="712507"/>
                  <a:pt x="1139749" y="700723"/>
                </a:cubicBezTo>
                <a:lnTo>
                  <a:pt x="1139749" y="665369"/>
                </a:lnTo>
                <a:cubicBezTo>
                  <a:pt x="1163055" y="653324"/>
                  <a:pt x="1198147" y="677156"/>
                  <a:pt x="1221715" y="665369"/>
                </a:cubicBezTo>
                <a:cubicBezTo>
                  <a:pt x="1221715" y="653324"/>
                  <a:pt x="1221715" y="629493"/>
                  <a:pt x="1221715" y="617709"/>
                </a:cubicBezTo>
                <a:cubicBezTo>
                  <a:pt x="1221715" y="605926"/>
                  <a:pt x="1233237" y="605926"/>
                  <a:pt x="1245021" y="605926"/>
                </a:cubicBezTo>
                <a:cubicBezTo>
                  <a:pt x="1233237" y="605926"/>
                  <a:pt x="1209931" y="605926"/>
                  <a:pt x="1198147" y="605926"/>
                </a:cubicBezTo>
                <a:lnTo>
                  <a:pt x="1198147" y="592653"/>
                </a:lnTo>
                <a:lnTo>
                  <a:pt x="1226261" y="592084"/>
                </a:lnTo>
                <a:cubicBezTo>
                  <a:pt x="1277846" y="590018"/>
                  <a:pt x="1329292" y="586864"/>
                  <a:pt x="1380555" y="582412"/>
                </a:cubicBezTo>
                <a:cubicBezTo>
                  <a:pt x="1427431" y="570628"/>
                  <a:pt x="1392338" y="522968"/>
                  <a:pt x="1356985" y="487353"/>
                </a:cubicBezTo>
                <a:cubicBezTo>
                  <a:pt x="1368771" y="499137"/>
                  <a:pt x="1368771" y="463522"/>
                  <a:pt x="1380555" y="475567"/>
                </a:cubicBezTo>
                <a:cubicBezTo>
                  <a:pt x="1380555" y="439951"/>
                  <a:pt x="1356985" y="380508"/>
                  <a:pt x="1310111" y="368460"/>
                </a:cubicBezTo>
                <a:cubicBezTo>
                  <a:pt x="1321895" y="368460"/>
                  <a:pt x="1333417" y="368460"/>
                  <a:pt x="1345201" y="368460"/>
                </a:cubicBezTo>
                <a:cubicBezTo>
                  <a:pt x="1356985" y="356676"/>
                  <a:pt x="1345201" y="332845"/>
                  <a:pt x="1345201" y="309014"/>
                </a:cubicBezTo>
                <a:cubicBezTo>
                  <a:pt x="1333417" y="309014"/>
                  <a:pt x="1321633" y="309014"/>
                  <a:pt x="1321633" y="296969"/>
                </a:cubicBezTo>
                <a:cubicBezTo>
                  <a:pt x="1321633" y="285185"/>
                  <a:pt x="1321633" y="261354"/>
                  <a:pt x="1321633" y="249306"/>
                </a:cubicBezTo>
                <a:cubicBezTo>
                  <a:pt x="1333417" y="249306"/>
                  <a:pt x="1356723" y="249306"/>
                  <a:pt x="1368507" y="249306"/>
                </a:cubicBezTo>
                <a:cubicBezTo>
                  <a:pt x="1356723" y="249306"/>
                  <a:pt x="1345201" y="249306"/>
                  <a:pt x="1345201" y="237522"/>
                </a:cubicBezTo>
                <a:cubicBezTo>
                  <a:pt x="1345201" y="225738"/>
                  <a:pt x="1345201" y="201907"/>
                  <a:pt x="1345201" y="189862"/>
                </a:cubicBezTo>
                <a:cubicBezTo>
                  <a:pt x="1321633" y="178076"/>
                  <a:pt x="1286541" y="201907"/>
                  <a:pt x="1263235" y="189862"/>
                </a:cubicBezTo>
                <a:lnTo>
                  <a:pt x="1263235" y="154508"/>
                </a:lnTo>
                <a:cubicBezTo>
                  <a:pt x="1286802" y="142724"/>
                  <a:pt x="1321895" y="154508"/>
                  <a:pt x="1345201" y="154508"/>
                </a:cubicBezTo>
                <a:cubicBezTo>
                  <a:pt x="1333417" y="142724"/>
                  <a:pt x="1333417" y="130677"/>
                  <a:pt x="1333417" y="106845"/>
                </a:cubicBezTo>
                <a:cubicBezTo>
                  <a:pt x="1298324" y="95062"/>
                  <a:pt x="1262973" y="130677"/>
                  <a:pt x="1227881" y="95062"/>
                </a:cubicBezTo>
                <a:cubicBezTo>
                  <a:pt x="1239664" y="95062"/>
                  <a:pt x="1251187" y="95062"/>
                  <a:pt x="1262973" y="95062"/>
                </a:cubicBezTo>
                <a:cubicBezTo>
                  <a:pt x="1239664" y="35615"/>
                  <a:pt x="1181004" y="83278"/>
                  <a:pt x="1145914" y="71494"/>
                </a:cubicBezTo>
                <a:cubicBezTo>
                  <a:pt x="1029903" y="32211"/>
                  <a:pt x="887968" y="83278"/>
                  <a:pt x="770909" y="47663"/>
                </a:cubicBezTo>
                <a:cubicBezTo>
                  <a:pt x="630018" y="0"/>
                  <a:pt x="477608" y="0"/>
                  <a:pt x="336981" y="0"/>
                </a:cubicBezTo>
                <a:cubicBezTo>
                  <a:pt x="336981" y="23831"/>
                  <a:pt x="348765" y="59447"/>
                  <a:pt x="336981" y="71230"/>
                </a:cubicBezTo>
                <a:cubicBezTo>
                  <a:pt x="290105" y="106845"/>
                  <a:pt x="290105" y="154508"/>
                  <a:pt x="290105" y="201907"/>
                </a:cubicBezTo>
                <a:cubicBezTo>
                  <a:pt x="290105" y="225738"/>
                  <a:pt x="325195" y="201907"/>
                  <a:pt x="313672" y="225738"/>
                </a:cubicBezTo>
                <a:cubicBezTo>
                  <a:pt x="348765" y="225738"/>
                  <a:pt x="407425" y="237522"/>
                  <a:pt x="372333" y="261354"/>
                </a:cubicBezTo>
                <a:cubicBezTo>
                  <a:pt x="363495" y="279227"/>
                  <a:pt x="334917" y="270290"/>
                  <a:pt x="316320" y="279730"/>
                </a:cubicBezTo>
                <a:lnTo>
                  <a:pt x="308833" y="288839"/>
                </a:lnTo>
                <a:lnTo>
                  <a:pt x="14731" y="308435"/>
                </a:lnTo>
                <a:cubicBezTo>
                  <a:pt x="-8839" y="320219"/>
                  <a:pt x="2948" y="344050"/>
                  <a:pt x="2948" y="367879"/>
                </a:cubicBezTo>
                <a:cubicBezTo>
                  <a:pt x="49821" y="367879"/>
                  <a:pt x="96698" y="355834"/>
                  <a:pt x="131790" y="379665"/>
                </a:cubicBezTo>
                <a:cubicBezTo>
                  <a:pt x="143574" y="379665"/>
                  <a:pt x="120004" y="427325"/>
                  <a:pt x="131790" y="451157"/>
                </a:cubicBezTo>
                <a:cubicBezTo>
                  <a:pt x="143574" y="451157"/>
                  <a:pt x="166880" y="451157"/>
                  <a:pt x="178664" y="451157"/>
                </a:cubicBezTo>
                <a:cubicBezTo>
                  <a:pt x="181610" y="460126"/>
                  <a:pt x="182347" y="469078"/>
                  <a:pt x="181979" y="478019"/>
                </a:cubicBezTo>
                <a:lnTo>
                  <a:pt x="180528" y="489745"/>
                </a:lnTo>
                <a:lnTo>
                  <a:pt x="126434" y="487353"/>
                </a:lnTo>
                <a:cubicBezTo>
                  <a:pt x="126434" y="511182"/>
                  <a:pt x="114647" y="535013"/>
                  <a:pt x="138217" y="546797"/>
                </a:cubicBezTo>
                <a:lnTo>
                  <a:pt x="177567" y="549419"/>
                </a:lnTo>
                <a:lnTo>
                  <a:pt x="178664" y="558263"/>
                </a:lnTo>
                <a:cubicBezTo>
                  <a:pt x="190186" y="593878"/>
                  <a:pt x="237063" y="570047"/>
                  <a:pt x="248847" y="593878"/>
                </a:cubicBezTo>
                <a:cubicBezTo>
                  <a:pt x="283939" y="617709"/>
                  <a:pt x="225279" y="629493"/>
                  <a:pt x="190186" y="629493"/>
                </a:cubicBezTo>
                <a:cubicBezTo>
                  <a:pt x="201709" y="653324"/>
                  <a:pt x="166619" y="629493"/>
                  <a:pt x="166619" y="653324"/>
                </a:cubicBezTo>
                <a:cubicBezTo>
                  <a:pt x="166619" y="700723"/>
                  <a:pt x="166619" y="748386"/>
                  <a:pt x="213495" y="784001"/>
                </a:cubicBezTo>
                <a:cubicBezTo>
                  <a:pt x="225279" y="795784"/>
                  <a:pt x="213495" y="831400"/>
                  <a:pt x="213495" y="855231"/>
                </a:cubicBezTo>
                <a:close/>
              </a:path>
            </a:pathLst>
          </a:custGeom>
          <a:solidFill>
            <a:srgbClr val="5B9BD5">
              <a:lumMod val="7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xmlns="" id="{9F1FB4A2-4F1B-10DA-2A86-E54B35741BB2}"/>
              </a:ext>
            </a:extLst>
          </p:cNvPr>
          <p:cNvSpPr txBox="1">
            <a:spLocks/>
          </p:cNvSpPr>
          <p:nvPr/>
        </p:nvSpPr>
        <p:spPr>
          <a:xfrm>
            <a:off x="11411199" y="139040"/>
            <a:ext cx="291747" cy="405239"/>
          </a:xfrm>
          <a:prstGeom prst="rect">
            <a:avLst/>
          </a:prstGeom>
          <a:noFill/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ru-RU" sz="23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  <a:cs typeface="Arial" panose="020B0604020202020204" pitchFamily="34" charset="0"/>
              </a:rPr>
              <a:pPr/>
              <a:t>7</a:t>
            </a:fld>
            <a:endParaRPr lang="ru-RU" sz="23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Scrip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duotone>
              <a:srgbClr val="5E9EE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589157"/>
            <a:ext cx="4954618" cy="23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338356" y="4230454"/>
            <a:ext cx="59350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</a:rPr>
              <a:t>Р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</a:rPr>
              <a:t>еализация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</a:rPr>
              <a:t>национального проекта «Демография» проходит </a:t>
            </a:r>
            <a:r>
              <a:rPr lang="ru-RU" sz="2000" b="1" dirty="0">
                <a:solidFill>
                  <a:srgbClr val="FF6600"/>
                </a:solidFill>
                <a:latin typeface="Montserrat" panose="00000500000000000000" pitchFamily="2" charset="-52"/>
              </a:rPr>
              <a:t>в плановом </a:t>
            </a:r>
            <a:r>
              <a:rPr lang="ru-RU" sz="2000" b="1" dirty="0" smtClean="0">
                <a:solidFill>
                  <a:srgbClr val="FF6600"/>
                </a:solidFill>
                <a:latin typeface="Montserrat" panose="00000500000000000000" pitchFamily="2" charset="-52"/>
              </a:rPr>
              <a:t>режиме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</a:rPr>
              <a:t>: рисков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</a:rPr>
              <a:t>не достижения в текущем году </a:t>
            </a:r>
          </a:p>
          <a:p>
            <a:pPr algn="just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</a:rPr>
              <a:t>предусмотренных 13 показателей и 20 результатов, нет. </a:t>
            </a:r>
          </a:p>
          <a:p>
            <a:endParaRPr lang="ru-RU" sz="2400" dirty="0">
              <a:solidFill>
                <a:schemeClr val="accent4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8"/>
          <a:stretch/>
        </p:blipFill>
        <p:spPr>
          <a:xfrm>
            <a:off x="6817848" y="3268649"/>
            <a:ext cx="5211430" cy="3589351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Группа">
            <a:extLst>
              <a:ext uri="{FF2B5EF4-FFF2-40B4-BE49-F238E27FC236}">
                <a16:creationId xmlns:a16="http://schemas.microsoft.com/office/drawing/2014/main" xmlns="" id="{D89E12ED-F9E1-5AA0-2A61-31F3EC7C9FEE}"/>
              </a:ext>
            </a:extLst>
          </p:cNvPr>
          <p:cNvGrpSpPr/>
          <p:nvPr/>
        </p:nvGrpSpPr>
        <p:grpSpPr>
          <a:xfrm>
            <a:off x="6273376" y="2768277"/>
            <a:ext cx="1088944" cy="1118490"/>
            <a:chOff x="0" y="0"/>
            <a:chExt cx="2403375" cy="2403375"/>
          </a:xfrm>
        </p:grpSpPr>
        <p:sp>
          <p:nvSpPr>
            <p:cNvPr id="20" name="Кружок">
              <a:extLst>
                <a:ext uri="{FF2B5EF4-FFF2-40B4-BE49-F238E27FC236}">
                  <a16:creationId xmlns:a16="http://schemas.microsoft.com/office/drawing/2014/main" xmlns="" id="{82D3F52B-1B0C-710D-9443-413D3437313F}"/>
                </a:ext>
              </a:extLst>
            </p:cNvPr>
            <p:cNvSpPr/>
            <p:nvPr/>
          </p:nvSpPr>
          <p:spPr>
            <a:xfrm>
              <a:off x="0" y="0"/>
              <a:ext cx="2403375" cy="2403375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xmlns="" id="{DD6FA480-F2BE-59B1-1A26-983C14EB5D13}"/>
                </a:ext>
              </a:extLst>
            </p:cNvPr>
            <p:cNvSpPr/>
            <p:nvPr/>
          </p:nvSpPr>
          <p:spPr>
            <a:xfrm rot="10800000">
              <a:off x="837541" y="834915"/>
              <a:ext cx="728293" cy="733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507"/>
                  </a:moveTo>
                  <a:lnTo>
                    <a:pt x="4949" y="9507"/>
                  </a:lnTo>
                  <a:lnTo>
                    <a:pt x="12762" y="1817"/>
                  </a:lnTo>
                  <a:lnTo>
                    <a:pt x="10676" y="0"/>
                  </a:lnTo>
                  <a:lnTo>
                    <a:pt x="0" y="10800"/>
                  </a:lnTo>
                  <a:lnTo>
                    <a:pt x="10676" y="21600"/>
                  </a:lnTo>
                  <a:lnTo>
                    <a:pt x="12762" y="19538"/>
                  </a:lnTo>
                  <a:lnTo>
                    <a:pt x="4949" y="12093"/>
                  </a:lnTo>
                  <a:lnTo>
                    <a:pt x="21600" y="12093"/>
                  </a:lnTo>
                  <a:lnTo>
                    <a:pt x="21600" y="9507"/>
                  </a:ln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457200">
                <a:defRPr sz="1800" b="0">
                  <a:latin typeface="Roboto"/>
                  <a:ea typeface="Roboto"/>
                  <a:cs typeface="Roboto"/>
                  <a:sym typeface="Roboto"/>
                </a:defRPr>
              </a:pPr>
              <a:endParaRPr sz="90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91866" y="49703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</a:rPr>
              <a:t>Для развития спортивной инфраструктуры продолжается строительство </a:t>
            </a:r>
            <a:r>
              <a:rPr lang="ru-RU" b="1" dirty="0">
                <a:solidFill>
                  <a:srgbClr val="FF6600"/>
                </a:solidFill>
                <a:latin typeface="Montserrat" panose="00000500000000000000" pitchFamily="2" charset="-52"/>
              </a:rPr>
              <a:t>крытого футбольного манежа</a:t>
            </a:r>
            <a:r>
              <a:rPr lang="ru-RU" b="1" dirty="0" smtClean="0">
                <a:solidFill>
                  <a:srgbClr val="FF6600"/>
                </a:solidFill>
                <a:latin typeface="Montserrat" panose="00000500000000000000" pitchFamily="2" charset="-52"/>
              </a:rPr>
              <a:t>.</a:t>
            </a:r>
          </a:p>
          <a:p>
            <a:endParaRPr lang="ru-RU" dirty="0">
              <a:solidFill>
                <a:schemeClr val="accent4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</a:rPr>
              <a:t>Начата реконструкция </a:t>
            </a:r>
            <a:r>
              <a:rPr lang="ru-RU" b="1" dirty="0">
                <a:solidFill>
                  <a:srgbClr val="FF6600"/>
                </a:solidFill>
                <a:latin typeface="Montserrat" panose="00000500000000000000" pitchFamily="2" charset="-52"/>
              </a:rPr>
              <a:t>«Универсального спортивного комплекса»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</a:rPr>
              <a:t>в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</a:rPr>
              <a:t>г. Ульяновске. 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endParaRPr lang="ru-RU" dirty="0">
              <a:solidFill>
                <a:schemeClr val="accent4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-52"/>
              </a:rPr>
              <a:t>Начато строительство «</a:t>
            </a:r>
            <a:r>
              <a:rPr lang="ru-RU" b="1" dirty="0">
                <a:solidFill>
                  <a:srgbClr val="FF6600"/>
                </a:solidFill>
                <a:latin typeface="Montserrat" panose="00000500000000000000" pitchFamily="2" charset="-52"/>
              </a:rPr>
              <a:t>Центра спортивной борьбы».</a:t>
            </a:r>
          </a:p>
        </p:txBody>
      </p:sp>
    </p:spTree>
    <p:extLst>
      <p:ext uri="{BB962C8B-B14F-4D97-AF65-F5344CB8AC3E}">
        <p14:creationId xmlns:p14="http://schemas.microsoft.com/office/powerpoint/2010/main" val="32182217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10">
            <a:extLst>
              <a:ext uri="{FF2B5EF4-FFF2-40B4-BE49-F238E27FC236}">
                <a16:creationId xmlns="" xmlns:a16="http://schemas.microsoft.com/office/drawing/2014/main" id="{827001B7-226C-B88F-DBB6-DF2BA0E80631}"/>
              </a:ext>
            </a:extLst>
          </p:cNvPr>
          <p:cNvSpPr/>
          <p:nvPr/>
        </p:nvSpPr>
        <p:spPr>
          <a:xfrm>
            <a:off x="495300" y="102803"/>
            <a:ext cx="7562850" cy="1378703"/>
          </a:xfrm>
          <a:custGeom>
            <a:avLst/>
            <a:gdLst>
              <a:gd name="connsiteX0" fmla="*/ 961225 w 1023847"/>
              <a:gd name="connsiteY0" fmla="*/ 467519 h 506011"/>
              <a:gd name="connsiteX1" fmla="*/ 972535 w 1023847"/>
              <a:gd name="connsiteY1" fmla="*/ 467114 h 506011"/>
              <a:gd name="connsiteX2" fmla="*/ 933298 w 1023847"/>
              <a:gd name="connsiteY2" fmla="*/ 458771 h 506011"/>
              <a:gd name="connsiteX3" fmla="*/ 933166 w 1023847"/>
              <a:gd name="connsiteY3" fmla="*/ 459384 h 506011"/>
              <a:gd name="connsiteX4" fmla="*/ 934624 w 1023847"/>
              <a:gd name="connsiteY4" fmla="*/ 462193 h 506011"/>
              <a:gd name="connsiteX5" fmla="*/ 961225 w 1023847"/>
              <a:gd name="connsiteY5" fmla="*/ 467519 h 506011"/>
              <a:gd name="connsiteX6" fmla="*/ 160394 w 1023847"/>
              <a:gd name="connsiteY6" fmla="*/ 506009 h 506011"/>
              <a:gd name="connsiteX7" fmla="*/ 23280 w 1023847"/>
              <a:gd name="connsiteY7" fmla="*/ 501407 h 506011"/>
              <a:gd name="connsiteX8" fmla="*/ 33643 w 1023847"/>
              <a:gd name="connsiteY8" fmla="*/ 467265 h 506011"/>
              <a:gd name="connsiteX9" fmla="*/ 23280 w 1023847"/>
              <a:gd name="connsiteY9" fmla="*/ 463033 h 506011"/>
              <a:gd name="connsiteX10" fmla="*/ 26476 w 1023847"/>
              <a:gd name="connsiteY10" fmla="*/ 453829 h 506011"/>
              <a:gd name="connsiteX11" fmla="*/ 17579 w 1023847"/>
              <a:gd name="connsiteY11" fmla="*/ 450027 h 506011"/>
              <a:gd name="connsiteX12" fmla="*/ 33879 w 1023847"/>
              <a:gd name="connsiteY12" fmla="*/ 419153 h 506011"/>
              <a:gd name="connsiteX13" fmla="*/ 23102 w 1023847"/>
              <a:gd name="connsiteY13" fmla="*/ 416126 h 506011"/>
              <a:gd name="connsiteX14" fmla="*/ 36820 w 1023847"/>
              <a:gd name="connsiteY14" fmla="*/ 381913 h 506011"/>
              <a:gd name="connsiteX15" fmla="*/ 37065 w 1023847"/>
              <a:gd name="connsiteY15" fmla="*/ 381770 h 506011"/>
              <a:gd name="connsiteX16" fmla="*/ 28461 w 1023847"/>
              <a:gd name="connsiteY16" fmla="*/ 381770 h 506011"/>
              <a:gd name="connsiteX17" fmla="*/ 38824 w 1023847"/>
              <a:gd name="connsiteY17" fmla="*/ 377538 h 506011"/>
              <a:gd name="connsiteX18" fmla="*/ 38824 w 1023847"/>
              <a:gd name="connsiteY18" fmla="*/ 375608 h 506011"/>
              <a:gd name="connsiteX19" fmla="*/ 34247 w 1023847"/>
              <a:gd name="connsiteY19" fmla="*/ 376131 h 506011"/>
              <a:gd name="connsiteX20" fmla="*/ 31819 w 1023847"/>
              <a:gd name="connsiteY20" fmla="*/ 354919 h 506011"/>
              <a:gd name="connsiteX21" fmla="*/ 41623 w 1023847"/>
              <a:gd name="connsiteY21" fmla="*/ 349443 h 506011"/>
              <a:gd name="connsiteX22" fmla="*/ 41389 w 1023847"/>
              <a:gd name="connsiteY22" fmla="*/ 347404 h 506011"/>
              <a:gd name="connsiteX23" fmla="*/ 38824 w 1023847"/>
              <a:gd name="connsiteY23" fmla="*/ 347628 h 506011"/>
              <a:gd name="connsiteX24" fmla="*/ 41029 w 1023847"/>
              <a:gd name="connsiteY24" fmla="*/ 344254 h 506011"/>
              <a:gd name="connsiteX25" fmla="*/ 40654 w 1023847"/>
              <a:gd name="connsiteY25" fmla="*/ 340974 h 506011"/>
              <a:gd name="connsiteX26" fmla="*/ 39677 w 1023847"/>
              <a:gd name="connsiteY26" fmla="*/ 332436 h 506011"/>
              <a:gd name="connsiteX27" fmla="*/ 19009 w 1023847"/>
              <a:gd name="connsiteY27" fmla="*/ 334801 h 506011"/>
              <a:gd name="connsiteX28" fmla="*/ 28824 w 1023847"/>
              <a:gd name="connsiteY28" fmla="*/ 329418 h 506011"/>
              <a:gd name="connsiteX29" fmla="*/ 26877 w 1023847"/>
              <a:gd name="connsiteY29" fmla="*/ 312411 h 506011"/>
              <a:gd name="connsiteX30" fmla="*/ 62987 w 1023847"/>
              <a:gd name="connsiteY30" fmla="*/ 308278 h 506011"/>
              <a:gd name="connsiteX31" fmla="*/ 61533 w 1023847"/>
              <a:gd name="connsiteY31" fmla="*/ 295570 h 506011"/>
              <a:gd name="connsiteX32" fmla="*/ 25423 w 1023847"/>
              <a:gd name="connsiteY32" fmla="*/ 299702 h 506011"/>
              <a:gd name="connsiteX33" fmla="*/ 28624 w 1023847"/>
              <a:gd name="connsiteY33" fmla="*/ 282106 h 506011"/>
              <a:gd name="connsiteX34" fmla="*/ 63574 w 1023847"/>
              <a:gd name="connsiteY34" fmla="*/ 279344 h 506011"/>
              <a:gd name="connsiteX35" fmla="*/ 70192 w 1023847"/>
              <a:gd name="connsiteY35" fmla="*/ 275271 h 506011"/>
              <a:gd name="connsiteX36" fmla="*/ 69896 w 1023847"/>
              <a:gd name="connsiteY36" fmla="*/ 274648 h 506011"/>
              <a:gd name="connsiteX37" fmla="*/ 69812 w 1023847"/>
              <a:gd name="connsiteY37" fmla="*/ 273132 h 506011"/>
              <a:gd name="connsiteX38" fmla="*/ 59105 w 1023847"/>
              <a:gd name="connsiteY38" fmla="*/ 274357 h 506011"/>
              <a:gd name="connsiteX39" fmla="*/ 65353 w 1023847"/>
              <a:gd name="connsiteY39" fmla="*/ 265328 h 506011"/>
              <a:gd name="connsiteX40" fmla="*/ 69292 w 1023847"/>
              <a:gd name="connsiteY40" fmla="*/ 263777 h 506011"/>
              <a:gd name="connsiteX41" fmla="*/ 68499 w 1023847"/>
              <a:gd name="connsiteY41" fmla="*/ 249498 h 506011"/>
              <a:gd name="connsiteX42" fmla="*/ 70590 w 1023847"/>
              <a:gd name="connsiteY42" fmla="*/ 246492 h 506011"/>
              <a:gd name="connsiteX43" fmla="*/ 15150 w 1023847"/>
              <a:gd name="connsiteY43" fmla="*/ 229625 h 506011"/>
              <a:gd name="connsiteX44" fmla="*/ 33997 w 1023847"/>
              <a:gd name="connsiteY44" fmla="*/ 199328 h 506011"/>
              <a:gd name="connsiteX45" fmla="*/ 25082 w 1023847"/>
              <a:gd name="connsiteY45" fmla="*/ 192558 h 506011"/>
              <a:gd name="connsiteX46" fmla="*/ 50398 w 1023847"/>
              <a:gd name="connsiteY46" fmla="*/ 165767 h 506011"/>
              <a:gd name="connsiteX47" fmla="*/ 56098 w 1023847"/>
              <a:gd name="connsiteY47" fmla="*/ 164878 h 506011"/>
              <a:gd name="connsiteX48" fmla="*/ 56904 w 1023847"/>
              <a:gd name="connsiteY48" fmla="*/ 161260 h 506011"/>
              <a:gd name="connsiteX49" fmla="*/ 50127 w 1023847"/>
              <a:gd name="connsiteY49" fmla="*/ 159444 h 506011"/>
              <a:gd name="connsiteX50" fmla="*/ 50593 w 1023847"/>
              <a:gd name="connsiteY50" fmla="*/ 150197 h 506011"/>
              <a:gd name="connsiteX51" fmla="*/ 51496 w 1023847"/>
              <a:gd name="connsiteY51" fmla="*/ 148168 h 506011"/>
              <a:gd name="connsiteX52" fmla="*/ 45260 w 1023847"/>
              <a:gd name="connsiteY52" fmla="*/ 145708 h 506011"/>
              <a:gd name="connsiteX53" fmla="*/ 725 w 1023847"/>
              <a:gd name="connsiteY53" fmla="*/ 143614 h 506011"/>
              <a:gd name="connsiteX54" fmla="*/ 6923 w 1023847"/>
              <a:gd name="connsiteY54" fmla="*/ 122536 h 506011"/>
              <a:gd name="connsiteX55" fmla="*/ 70819 w 1023847"/>
              <a:gd name="connsiteY55" fmla="*/ 122255 h 506011"/>
              <a:gd name="connsiteX56" fmla="*/ 71212 w 1023847"/>
              <a:gd name="connsiteY56" fmla="*/ 120789 h 506011"/>
              <a:gd name="connsiteX57" fmla="*/ 51120 w 1023847"/>
              <a:gd name="connsiteY57" fmla="*/ 115405 h 506011"/>
              <a:gd name="connsiteX58" fmla="*/ 62224 w 1023847"/>
              <a:gd name="connsiteY58" fmla="*/ 113999 h 506011"/>
              <a:gd name="connsiteX59" fmla="*/ 66655 w 1023847"/>
              <a:gd name="connsiteY59" fmla="*/ 97464 h 506011"/>
              <a:gd name="connsiteX60" fmla="*/ 101762 w 1023847"/>
              <a:gd name="connsiteY60" fmla="*/ 106871 h 506011"/>
              <a:gd name="connsiteX61" fmla="*/ 102168 w 1023847"/>
              <a:gd name="connsiteY61" fmla="*/ 105353 h 506011"/>
              <a:gd name="connsiteX62" fmla="*/ 93684 w 1023847"/>
              <a:gd name="connsiteY62" fmla="*/ 104025 h 506011"/>
              <a:gd name="connsiteX63" fmla="*/ 78502 w 1023847"/>
              <a:gd name="connsiteY63" fmla="*/ 95305 h 506011"/>
              <a:gd name="connsiteX64" fmla="*/ 77589 w 1023847"/>
              <a:gd name="connsiteY64" fmla="*/ 86454 h 506011"/>
              <a:gd name="connsiteX65" fmla="*/ 69966 w 1023847"/>
              <a:gd name="connsiteY65" fmla="*/ 85108 h 506011"/>
              <a:gd name="connsiteX66" fmla="*/ 79400 w 1023847"/>
              <a:gd name="connsiteY66" fmla="*/ 69915 h 506011"/>
              <a:gd name="connsiteX67" fmla="*/ 80618 w 1023847"/>
              <a:gd name="connsiteY67" fmla="*/ 70170 h 506011"/>
              <a:gd name="connsiteX68" fmla="*/ 81337 w 1023847"/>
              <a:gd name="connsiteY68" fmla="*/ 66588 h 506011"/>
              <a:gd name="connsiteX69" fmla="*/ 80344 w 1023847"/>
              <a:gd name="connsiteY69" fmla="*/ 56881 h 506011"/>
              <a:gd name="connsiteX70" fmla="*/ 59567 w 1023847"/>
              <a:gd name="connsiteY70" fmla="*/ 55885 h 506011"/>
              <a:gd name="connsiteX71" fmla="*/ 60796 w 1023847"/>
              <a:gd name="connsiteY71" fmla="*/ 30238 h 506011"/>
              <a:gd name="connsiteX72" fmla="*/ 3919 w 1023847"/>
              <a:gd name="connsiteY72" fmla="*/ 23274 h 506011"/>
              <a:gd name="connsiteX73" fmla="*/ 10116 w 1023847"/>
              <a:gd name="connsiteY73" fmla="*/ 2197 h 506011"/>
              <a:gd name="connsiteX74" fmla="*/ 285703 w 1023847"/>
              <a:gd name="connsiteY74" fmla="*/ 986 h 506011"/>
              <a:gd name="connsiteX75" fmla="*/ 420493 w 1023847"/>
              <a:gd name="connsiteY75" fmla="*/ 4524 h 506011"/>
              <a:gd name="connsiteX76" fmla="*/ 422997 w 1023847"/>
              <a:gd name="connsiteY76" fmla="*/ 1357 h 506011"/>
              <a:gd name="connsiteX77" fmla="*/ 973405 w 1023847"/>
              <a:gd name="connsiteY77" fmla="*/ 14931 h 506011"/>
              <a:gd name="connsiteX78" fmla="*/ 961420 w 1023847"/>
              <a:gd name="connsiteY78" fmla="*/ 48538 h 506011"/>
              <a:gd name="connsiteX79" fmla="*/ 971568 w 1023847"/>
              <a:gd name="connsiteY79" fmla="*/ 53261 h 506011"/>
              <a:gd name="connsiteX80" fmla="*/ 938598 w 1023847"/>
              <a:gd name="connsiteY80" fmla="*/ 90193 h 506011"/>
              <a:gd name="connsiteX81" fmla="*/ 954124 w 1023847"/>
              <a:gd name="connsiteY81" fmla="*/ 90937 h 506011"/>
              <a:gd name="connsiteX82" fmla="*/ 953102 w 1023847"/>
              <a:gd name="connsiteY82" fmla="*/ 112263 h 506011"/>
              <a:gd name="connsiteX83" fmla="*/ 942545 w 1023847"/>
              <a:gd name="connsiteY83" fmla="*/ 116088 h 506011"/>
              <a:gd name="connsiteX84" fmla="*/ 942136 w 1023847"/>
              <a:gd name="connsiteY84" fmla="*/ 124603 h 506011"/>
              <a:gd name="connsiteX85" fmla="*/ 941736 w 1023847"/>
              <a:gd name="connsiteY85" fmla="*/ 132946 h 506011"/>
              <a:gd name="connsiteX86" fmla="*/ 948923 w 1023847"/>
              <a:gd name="connsiteY86" fmla="*/ 133532 h 506011"/>
              <a:gd name="connsiteX87" fmla="*/ 952085 w 1023847"/>
              <a:gd name="connsiteY87" fmla="*/ 133684 h 506011"/>
              <a:gd name="connsiteX88" fmla="*/ 962503 w 1023847"/>
              <a:gd name="connsiteY88" fmla="*/ 134183 h 506011"/>
              <a:gd name="connsiteX89" fmla="*/ 958261 w 1023847"/>
              <a:gd name="connsiteY89" fmla="*/ 134294 h 506011"/>
              <a:gd name="connsiteX90" fmla="*/ 970211 w 1023847"/>
              <a:gd name="connsiteY90" fmla="*/ 135270 h 506011"/>
              <a:gd name="connsiteX91" fmla="*/ 958226 w 1023847"/>
              <a:gd name="connsiteY91" fmla="*/ 168876 h 506011"/>
              <a:gd name="connsiteX92" fmla="*/ 968374 w 1023847"/>
              <a:gd name="connsiteY92" fmla="*/ 173600 h 506011"/>
              <a:gd name="connsiteX93" fmla="*/ 935404 w 1023847"/>
              <a:gd name="connsiteY93" fmla="*/ 210532 h 506011"/>
              <a:gd name="connsiteX94" fmla="*/ 950930 w 1023847"/>
              <a:gd name="connsiteY94" fmla="*/ 211276 h 506011"/>
              <a:gd name="connsiteX95" fmla="*/ 949908 w 1023847"/>
              <a:gd name="connsiteY95" fmla="*/ 232602 h 506011"/>
              <a:gd name="connsiteX96" fmla="*/ 939350 w 1023847"/>
              <a:gd name="connsiteY96" fmla="*/ 236427 h 506011"/>
              <a:gd name="connsiteX97" fmla="*/ 938942 w 1023847"/>
              <a:gd name="connsiteY97" fmla="*/ 244941 h 506011"/>
              <a:gd name="connsiteX98" fmla="*/ 938537 w 1023847"/>
              <a:gd name="connsiteY98" fmla="*/ 253389 h 506011"/>
              <a:gd name="connsiteX99" fmla="*/ 939234 w 1023847"/>
              <a:gd name="connsiteY99" fmla="*/ 253559 h 506011"/>
              <a:gd name="connsiteX100" fmla="*/ 948891 w 1023847"/>
              <a:gd name="connsiteY100" fmla="*/ 254022 h 506011"/>
              <a:gd name="connsiteX101" fmla="*/ 959309 w 1023847"/>
              <a:gd name="connsiteY101" fmla="*/ 254522 h 506011"/>
              <a:gd name="connsiteX102" fmla="*/ 952167 w 1023847"/>
              <a:gd name="connsiteY102" fmla="*/ 254709 h 506011"/>
              <a:gd name="connsiteX103" fmla="*/ 950601 w 1023847"/>
              <a:gd name="connsiteY103" fmla="*/ 256335 h 506011"/>
              <a:gd name="connsiteX104" fmla="*/ 978772 w 1023847"/>
              <a:gd name="connsiteY104" fmla="*/ 263215 h 506011"/>
              <a:gd name="connsiteX105" fmla="*/ 972150 w 1023847"/>
              <a:gd name="connsiteY105" fmla="*/ 287927 h 506011"/>
              <a:gd name="connsiteX106" fmla="*/ 980096 w 1023847"/>
              <a:gd name="connsiteY106" fmla="*/ 338645 h 506011"/>
              <a:gd name="connsiteX107" fmla="*/ 976859 w 1023847"/>
              <a:gd name="connsiteY107" fmla="*/ 341654 h 506011"/>
              <a:gd name="connsiteX108" fmla="*/ 973305 w 1023847"/>
              <a:gd name="connsiteY108" fmla="*/ 341116 h 506011"/>
              <a:gd name="connsiteX109" fmla="*/ 971612 w 1023847"/>
              <a:gd name="connsiteY109" fmla="*/ 351822 h 506011"/>
              <a:gd name="connsiteX110" fmla="*/ 963013 w 1023847"/>
              <a:gd name="connsiteY110" fmla="*/ 358891 h 506011"/>
              <a:gd name="connsiteX111" fmla="*/ 944339 w 1023847"/>
              <a:gd name="connsiteY111" fmla="*/ 354920 h 506011"/>
              <a:gd name="connsiteX112" fmla="*/ 944588 w 1023847"/>
              <a:gd name="connsiteY112" fmla="*/ 355178 h 506011"/>
              <a:gd name="connsiteX113" fmla="*/ 957769 w 1023847"/>
              <a:gd name="connsiteY113" fmla="*/ 360335 h 506011"/>
              <a:gd name="connsiteX114" fmla="*/ 958231 w 1023847"/>
              <a:gd name="connsiteY114" fmla="*/ 360876 h 506011"/>
              <a:gd name="connsiteX115" fmla="*/ 958247 w 1023847"/>
              <a:gd name="connsiteY115" fmla="*/ 360876 h 506011"/>
              <a:gd name="connsiteX116" fmla="*/ 988469 w 1023847"/>
              <a:gd name="connsiteY116" fmla="*/ 356317 h 506011"/>
              <a:gd name="connsiteX117" fmla="*/ 985748 w 1023847"/>
              <a:gd name="connsiteY117" fmla="*/ 378118 h 506011"/>
              <a:gd name="connsiteX118" fmla="*/ 963139 w 1023847"/>
              <a:gd name="connsiteY118" fmla="*/ 381912 h 506011"/>
              <a:gd name="connsiteX119" fmla="*/ 961286 w 1023847"/>
              <a:gd name="connsiteY119" fmla="*/ 388827 h 506011"/>
              <a:gd name="connsiteX120" fmla="*/ 956298 w 1023847"/>
              <a:gd name="connsiteY120" fmla="*/ 407440 h 506011"/>
              <a:gd name="connsiteX121" fmla="*/ 976391 w 1023847"/>
              <a:gd name="connsiteY121" fmla="*/ 412823 h 506011"/>
              <a:gd name="connsiteX122" fmla="*/ 969745 w 1023847"/>
              <a:gd name="connsiteY122" fmla="*/ 437625 h 506011"/>
              <a:gd name="connsiteX123" fmla="*/ 1023847 w 1023847"/>
              <a:gd name="connsiteY123" fmla="*/ 456503 h 506011"/>
              <a:gd name="connsiteX124" fmla="*/ 1013317 w 1023847"/>
              <a:gd name="connsiteY124" fmla="*/ 475786 h 506011"/>
              <a:gd name="connsiteX125" fmla="*/ 992284 w 1023847"/>
              <a:gd name="connsiteY125" fmla="*/ 471313 h 506011"/>
              <a:gd name="connsiteX126" fmla="*/ 993064 w 1023847"/>
              <a:gd name="connsiteY126" fmla="*/ 478723 h 506011"/>
              <a:gd name="connsiteX127" fmla="*/ 986588 w 1023847"/>
              <a:gd name="connsiteY127" fmla="*/ 487776 h 506011"/>
              <a:gd name="connsiteX128" fmla="*/ 573275 w 1023847"/>
              <a:gd name="connsiteY128" fmla="*/ 505169 h 506011"/>
              <a:gd name="connsiteX129" fmla="*/ 436161 w 1023847"/>
              <a:gd name="connsiteY129" fmla="*/ 500567 h 506011"/>
              <a:gd name="connsiteX130" fmla="*/ 433512 w 1023847"/>
              <a:gd name="connsiteY130" fmla="*/ 496222 h 506011"/>
              <a:gd name="connsiteX131" fmla="*/ 367605 w 1023847"/>
              <a:gd name="connsiteY131" fmla="*/ 499797 h 506011"/>
              <a:gd name="connsiteX132" fmla="*/ 160394 w 1023847"/>
              <a:gd name="connsiteY132" fmla="*/ 506009 h 50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023847" h="506011">
                <a:moveTo>
                  <a:pt x="961225" y="467519"/>
                </a:moveTo>
                <a:lnTo>
                  <a:pt x="972535" y="467114"/>
                </a:lnTo>
                <a:lnTo>
                  <a:pt x="933298" y="458771"/>
                </a:lnTo>
                <a:lnTo>
                  <a:pt x="933166" y="459384"/>
                </a:lnTo>
                <a:cubicBezTo>
                  <a:pt x="933004" y="461123"/>
                  <a:pt x="933328" y="462193"/>
                  <a:pt x="934624" y="462193"/>
                </a:cubicBezTo>
                <a:cubicBezTo>
                  <a:pt x="942395" y="466473"/>
                  <a:pt x="951481" y="467530"/>
                  <a:pt x="961225" y="467519"/>
                </a:cubicBezTo>
                <a:close/>
                <a:moveTo>
                  <a:pt x="160394" y="506009"/>
                </a:moveTo>
                <a:cubicBezTo>
                  <a:pt x="114470" y="505939"/>
                  <a:pt x="68711" y="504605"/>
                  <a:pt x="23280" y="501407"/>
                </a:cubicBezTo>
                <a:cubicBezTo>
                  <a:pt x="2479" y="497175"/>
                  <a:pt x="18099" y="480056"/>
                  <a:pt x="33643" y="467265"/>
                </a:cubicBezTo>
                <a:cubicBezTo>
                  <a:pt x="28461" y="471497"/>
                  <a:pt x="28461" y="458706"/>
                  <a:pt x="23280" y="463033"/>
                </a:cubicBezTo>
                <a:lnTo>
                  <a:pt x="26476" y="453829"/>
                </a:lnTo>
                <a:lnTo>
                  <a:pt x="17579" y="450027"/>
                </a:lnTo>
                <a:cubicBezTo>
                  <a:pt x="13130" y="443289"/>
                  <a:pt x="23387" y="430010"/>
                  <a:pt x="33879" y="419153"/>
                </a:cubicBezTo>
                <a:cubicBezTo>
                  <a:pt x="29212" y="423947"/>
                  <a:pt x="27758" y="411238"/>
                  <a:pt x="23102" y="416126"/>
                </a:cubicBezTo>
                <a:cubicBezTo>
                  <a:pt x="22012" y="406595"/>
                  <a:pt x="26164" y="391618"/>
                  <a:pt x="36820" y="381913"/>
                </a:cubicBezTo>
                <a:lnTo>
                  <a:pt x="37065" y="381770"/>
                </a:lnTo>
                <a:lnTo>
                  <a:pt x="28461" y="381770"/>
                </a:lnTo>
                <a:cubicBezTo>
                  <a:pt x="33643" y="381770"/>
                  <a:pt x="38824" y="381770"/>
                  <a:pt x="38824" y="377538"/>
                </a:cubicBezTo>
                <a:lnTo>
                  <a:pt x="38824" y="375608"/>
                </a:lnTo>
                <a:lnTo>
                  <a:pt x="34247" y="376131"/>
                </a:lnTo>
                <a:cubicBezTo>
                  <a:pt x="28618" y="372515"/>
                  <a:pt x="32793" y="363423"/>
                  <a:pt x="31819" y="354919"/>
                </a:cubicBezTo>
                <a:cubicBezTo>
                  <a:pt x="36967" y="354330"/>
                  <a:pt x="42115" y="353741"/>
                  <a:pt x="41623" y="349443"/>
                </a:cubicBezTo>
                <a:lnTo>
                  <a:pt x="41389" y="347404"/>
                </a:lnTo>
                <a:lnTo>
                  <a:pt x="38824" y="347628"/>
                </a:lnTo>
                <a:lnTo>
                  <a:pt x="41029" y="344254"/>
                </a:lnTo>
                <a:lnTo>
                  <a:pt x="40654" y="340974"/>
                </a:lnTo>
                <a:cubicBezTo>
                  <a:pt x="40289" y="337785"/>
                  <a:pt x="39923" y="334585"/>
                  <a:pt x="39677" y="332436"/>
                </a:cubicBezTo>
                <a:cubicBezTo>
                  <a:pt x="34529" y="333025"/>
                  <a:pt x="24234" y="334203"/>
                  <a:pt x="19009" y="334801"/>
                </a:cubicBezTo>
                <a:cubicBezTo>
                  <a:pt x="24157" y="334212"/>
                  <a:pt x="29305" y="333623"/>
                  <a:pt x="28824" y="329418"/>
                </a:cubicBezTo>
                <a:cubicBezTo>
                  <a:pt x="28342" y="325212"/>
                  <a:pt x="27369" y="316709"/>
                  <a:pt x="26877" y="312411"/>
                </a:cubicBezTo>
                <a:cubicBezTo>
                  <a:pt x="36691" y="307028"/>
                  <a:pt x="53184" y="313755"/>
                  <a:pt x="62987" y="308278"/>
                </a:cubicBezTo>
                <a:lnTo>
                  <a:pt x="61533" y="295570"/>
                </a:lnTo>
                <a:cubicBezTo>
                  <a:pt x="50756" y="292543"/>
                  <a:pt x="35718" y="298524"/>
                  <a:pt x="25423" y="299702"/>
                </a:cubicBezTo>
                <a:cubicBezTo>
                  <a:pt x="30089" y="294908"/>
                  <a:pt x="29597" y="290609"/>
                  <a:pt x="28624" y="282106"/>
                </a:cubicBezTo>
                <a:cubicBezTo>
                  <a:pt x="39846" y="277627"/>
                  <a:pt x="52198" y="282656"/>
                  <a:pt x="63574" y="279344"/>
                </a:cubicBezTo>
                <a:lnTo>
                  <a:pt x="70192" y="275271"/>
                </a:lnTo>
                <a:lnTo>
                  <a:pt x="69896" y="274648"/>
                </a:lnTo>
                <a:lnTo>
                  <a:pt x="69812" y="273132"/>
                </a:lnTo>
                <a:lnTo>
                  <a:pt x="59105" y="274357"/>
                </a:lnTo>
                <a:cubicBezTo>
                  <a:pt x="60556" y="270197"/>
                  <a:pt x="62710" y="267312"/>
                  <a:pt x="65353" y="265328"/>
                </a:cubicBezTo>
                <a:lnTo>
                  <a:pt x="69292" y="263777"/>
                </a:lnTo>
                <a:lnTo>
                  <a:pt x="68499" y="249498"/>
                </a:lnTo>
                <a:lnTo>
                  <a:pt x="70590" y="246492"/>
                </a:lnTo>
                <a:lnTo>
                  <a:pt x="15150" y="229625"/>
                </a:lnTo>
                <a:cubicBezTo>
                  <a:pt x="-3847" y="220153"/>
                  <a:pt x="15672" y="207661"/>
                  <a:pt x="33997" y="199328"/>
                </a:cubicBezTo>
                <a:cubicBezTo>
                  <a:pt x="27896" y="202075"/>
                  <a:pt x="31207" y="189720"/>
                  <a:pt x="25082" y="192558"/>
                </a:cubicBezTo>
                <a:cubicBezTo>
                  <a:pt x="27566" y="183291"/>
                  <a:pt x="36925" y="170883"/>
                  <a:pt x="50398" y="165767"/>
                </a:cubicBezTo>
                <a:lnTo>
                  <a:pt x="56098" y="164878"/>
                </a:lnTo>
                <a:lnTo>
                  <a:pt x="56904" y="161260"/>
                </a:lnTo>
                <a:lnTo>
                  <a:pt x="50127" y="159444"/>
                </a:lnTo>
                <a:cubicBezTo>
                  <a:pt x="48172" y="156729"/>
                  <a:pt x="49000" y="153640"/>
                  <a:pt x="50593" y="150197"/>
                </a:cubicBezTo>
                <a:lnTo>
                  <a:pt x="51496" y="148168"/>
                </a:lnTo>
                <a:lnTo>
                  <a:pt x="45260" y="145708"/>
                </a:lnTo>
                <a:cubicBezTo>
                  <a:pt x="32007" y="142676"/>
                  <a:pt x="16308" y="144360"/>
                  <a:pt x="725" y="143614"/>
                </a:cubicBezTo>
                <a:cubicBezTo>
                  <a:pt x="1135" y="135064"/>
                  <a:pt x="-3631" y="126267"/>
                  <a:pt x="6923" y="122536"/>
                </a:cubicBezTo>
                <a:lnTo>
                  <a:pt x="70819" y="122255"/>
                </a:lnTo>
                <a:lnTo>
                  <a:pt x="71212" y="120789"/>
                </a:lnTo>
                <a:cubicBezTo>
                  <a:pt x="66207" y="119448"/>
                  <a:pt x="56198" y="116766"/>
                  <a:pt x="51120" y="115405"/>
                </a:cubicBezTo>
                <a:cubicBezTo>
                  <a:pt x="56124" y="116746"/>
                  <a:pt x="61129" y="118087"/>
                  <a:pt x="62224" y="113999"/>
                </a:cubicBezTo>
                <a:cubicBezTo>
                  <a:pt x="63320" y="109910"/>
                  <a:pt x="65535" y="101643"/>
                  <a:pt x="66655" y="97464"/>
                </a:cubicBezTo>
                <a:cubicBezTo>
                  <a:pt x="77759" y="96058"/>
                  <a:pt x="90632" y="108368"/>
                  <a:pt x="101762" y="106871"/>
                </a:cubicBezTo>
                <a:lnTo>
                  <a:pt x="102168" y="105353"/>
                </a:lnTo>
                <a:lnTo>
                  <a:pt x="93684" y="104025"/>
                </a:lnTo>
                <a:cubicBezTo>
                  <a:pt x="87221" y="103186"/>
                  <a:pt x="80784" y="101818"/>
                  <a:pt x="78502" y="95305"/>
                </a:cubicBezTo>
                <a:lnTo>
                  <a:pt x="77589" y="86454"/>
                </a:lnTo>
                <a:lnTo>
                  <a:pt x="69966" y="85108"/>
                </a:lnTo>
                <a:cubicBezTo>
                  <a:pt x="76066" y="82362"/>
                  <a:pt x="77185" y="78182"/>
                  <a:pt x="79400" y="69915"/>
                </a:cubicBezTo>
                <a:lnTo>
                  <a:pt x="80618" y="70170"/>
                </a:lnTo>
                <a:lnTo>
                  <a:pt x="81337" y="66588"/>
                </a:lnTo>
                <a:cubicBezTo>
                  <a:pt x="81653" y="63388"/>
                  <a:pt x="81483" y="60161"/>
                  <a:pt x="80344" y="56881"/>
                </a:cubicBezTo>
                <a:cubicBezTo>
                  <a:pt x="75168" y="56633"/>
                  <a:pt x="64742" y="56133"/>
                  <a:pt x="59567" y="55885"/>
                </a:cubicBezTo>
                <a:cubicBezTo>
                  <a:pt x="54801" y="47088"/>
                  <a:pt x="65971" y="30486"/>
                  <a:pt x="60796" y="30238"/>
                </a:cubicBezTo>
                <a:cubicBezTo>
                  <a:pt x="45680" y="20945"/>
                  <a:pt x="24696" y="24271"/>
                  <a:pt x="3919" y="23274"/>
                </a:cubicBezTo>
                <a:cubicBezTo>
                  <a:pt x="4329" y="14725"/>
                  <a:pt x="-437" y="5928"/>
                  <a:pt x="10116" y="2197"/>
                </a:cubicBezTo>
                <a:cubicBezTo>
                  <a:pt x="101078" y="2272"/>
                  <a:pt x="193454" y="296"/>
                  <a:pt x="285703" y="986"/>
                </a:cubicBezTo>
                <a:lnTo>
                  <a:pt x="420493" y="4524"/>
                </a:lnTo>
                <a:lnTo>
                  <a:pt x="422997" y="1357"/>
                </a:lnTo>
                <a:cubicBezTo>
                  <a:pt x="604922" y="1507"/>
                  <a:pt x="792503" y="-6546"/>
                  <a:pt x="973405" y="14931"/>
                </a:cubicBezTo>
                <a:cubicBezTo>
                  <a:pt x="993979" y="20154"/>
                  <a:pt x="977558" y="36505"/>
                  <a:pt x="961420" y="48538"/>
                </a:cubicBezTo>
                <a:cubicBezTo>
                  <a:pt x="966798" y="44558"/>
                  <a:pt x="966185" y="57335"/>
                  <a:pt x="971568" y="53261"/>
                </a:cubicBezTo>
                <a:cubicBezTo>
                  <a:pt x="970956" y="66038"/>
                  <a:pt x="959583" y="86868"/>
                  <a:pt x="938598" y="90193"/>
                </a:cubicBezTo>
                <a:cubicBezTo>
                  <a:pt x="943774" y="90441"/>
                  <a:pt x="948949" y="90689"/>
                  <a:pt x="954124" y="90937"/>
                </a:cubicBezTo>
                <a:cubicBezTo>
                  <a:pt x="959097" y="95414"/>
                  <a:pt x="953511" y="103714"/>
                  <a:pt x="953102" y="112263"/>
                </a:cubicBezTo>
                <a:cubicBezTo>
                  <a:pt x="947927" y="112015"/>
                  <a:pt x="942752" y="111767"/>
                  <a:pt x="942545" y="116088"/>
                </a:cubicBezTo>
                <a:cubicBezTo>
                  <a:pt x="942443" y="118203"/>
                  <a:pt x="942290" y="121397"/>
                  <a:pt x="942136" y="124603"/>
                </a:cubicBezTo>
                <a:lnTo>
                  <a:pt x="941736" y="132946"/>
                </a:lnTo>
                <a:lnTo>
                  <a:pt x="948923" y="133532"/>
                </a:lnTo>
                <a:lnTo>
                  <a:pt x="952085" y="133684"/>
                </a:lnTo>
                <a:cubicBezTo>
                  <a:pt x="955976" y="133870"/>
                  <a:pt x="959877" y="134057"/>
                  <a:pt x="962503" y="134183"/>
                </a:cubicBezTo>
                <a:lnTo>
                  <a:pt x="958261" y="134294"/>
                </a:lnTo>
                <a:lnTo>
                  <a:pt x="970211" y="135270"/>
                </a:lnTo>
                <a:cubicBezTo>
                  <a:pt x="990785" y="140493"/>
                  <a:pt x="974364" y="156844"/>
                  <a:pt x="958226" y="168876"/>
                </a:cubicBezTo>
                <a:cubicBezTo>
                  <a:pt x="963604" y="164897"/>
                  <a:pt x="962991" y="177674"/>
                  <a:pt x="968374" y="173600"/>
                </a:cubicBezTo>
                <a:cubicBezTo>
                  <a:pt x="967762" y="186377"/>
                  <a:pt x="956389" y="207206"/>
                  <a:pt x="935404" y="210532"/>
                </a:cubicBezTo>
                <a:cubicBezTo>
                  <a:pt x="940580" y="210780"/>
                  <a:pt x="945755" y="211028"/>
                  <a:pt x="950930" y="211276"/>
                </a:cubicBezTo>
                <a:cubicBezTo>
                  <a:pt x="955903" y="215752"/>
                  <a:pt x="950317" y="224053"/>
                  <a:pt x="949908" y="232602"/>
                </a:cubicBezTo>
                <a:cubicBezTo>
                  <a:pt x="944733" y="232354"/>
                  <a:pt x="939557" y="232106"/>
                  <a:pt x="939350" y="236427"/>
                </a:cubicBezTo>
                <a:cubicBezTo>
                  <a:pt x="939249" y="238541"/>
                  <a:pt x="939096" y="241736"/>
                  <a:pt x="938942" y="244941"/>
                </a:cubicBezTo>
                <a:lnTo>
                  <a:pt x="938537" y="253389"/>
                </a:lnTo>
                <a:lnTo>
                  <a:pt x="939234" y="253559"/>
                </a:lnTo>
                <a:lnTo>
                  <a:pt x="948891" y="254022"/>
                </a:lnTo>
                <a:cubicBezTo>
                  <a:pt x="952782" y="254209"/>
                  <a:pt x="956682" y="254396"/>
                  <a:pt x="959309" y="254522"/>
                </a:cubicBezTo>
                <a:cubicBezTo>
                  <a:pt x="956721" y="254398"/>
                  <a:pt x="954133" y="254274"/>
                  <a:pt x="952167" y="254709"/>
                </a:cubicBezTo>
                <a:lnTo>
                  <a:pt x="950601" y="256335"/>
                </a:lnTo>
                <a:lnTo>
                  <a:pt x="978772" y="263215"/>
                </a:lnTo>
                <a:cubicBezTo>
                  <a:pt x="976557" y="271483"/>
                  <a:pt x="968241" y="282498"/>
                  <a:pt x="972150" y="287927"/>
                </a:cubicBezTo>
                <a:cubicBezTo>
                  <a:pt x="988933" y="305666"/>
                  <a:pt x="984502" y="322200"/>
                  <a:pt x="980096" y="338645"/>
                </a:cubicBezTo>
                <a:cubicBezTo>
                  <a:pt x="979542" y="340712"/>
                  <a:pt x="978327" y="341493"/>
                  <a:pt x="976859" y="341654"/>
                </a:cubicBezTo>
                <a:lnTo>
                  <a:pt x="973305" y="341116"/>
                </a:lnTo>
                <a:lnTo>
                  <a:pt x="971612" y="351822"/>
                </a:lnTo>
                <a:cubicBezTo>
                  <a:pt x="970645" y="355434"/>
                  <a:pt x="968566" y="358187"/>
                  <a:pt x="963013" y="358891"/>
                </a:cubicBezTo>
                <a:lnTo>
                  <a:pt x="944339" y="354920"/>
                </a:lnTo>
                <a:lnTo>
                  <a:pt x="944588" y="355178"/>
                </a:lnTo>
                <a:cubicBezTo>
                  <a:pt x="948353" y="357121"/>
                  <a:pt x="953453" y="358328"/>
                  <a:pt x="957769" y="360335"/>
                </a:cubicBezTo>
                <a:lnTo>
                  <a:pt x="958231" y="360876"/>
                </a:lnTo>
                <a:lnTo>
                  <a:pt x="958247" y="360876"/>
                </a:lnTo>
                <a:cubicBezTo>
                  <a:pt x="967926" y="359756"/>
                  <a:pt x="978136" y="357499"/>
                  <a:pt x="988469" y="356317"/>
                </a:cubicBezTo>
                <a:cubicBezTo>
                  <a:pt x="989442" y="364820"/>
                  <a:pt x="995563" y="372735"/>
                  <a:pt x="985748" y="378118"/>
                </a:cubicBezTo>
                <a:lnTo>
                  <a:pt x="963139" y="381912"/>
                </a:lnTo>
                <a:lnTo>
                  <a:pt x="961286" y="388827"/>
                </a:lnTo>
                <a:cubicBezTo>
                  <a:pt x="958376" y="394680"/>
                  <a:pt x="955464" y="400546"/>
                  <a:pt x="956298" y="407440"/>
                </a:cubicBezTo>
                <a:cubicBezTo>
                  <a:pt x="961303" y="408781"/>
                  <a:pt x="971386" y="411483"/>
                  <a:pt x="976391" y="412823"/>
                </a:cubicBezTo>
                <a:cubicBezTo>
                  <a:pt x="979180" y="422431"/>
                  <a:pt x="964740" y="436284"/>
                  <a:pt x="969745" y="437625"/>
                </a:cubicBezTo>
                <a:cubicBezTo>
                  <a:pt x="982543" y="449916"/>
                  <a:pt x="1003756" y="451120"/>
                  <a:pt x="1023847" y="456503"/>
                </a:cubicBezTo>
                <a:cubicBezTo>
                  <a:pt x="1021632" y="464771"/>
                  <a:pt x="1024422" y="474380"/>
                  <a:pt x="1013317" y="475786"/>
                </a:cubicBezTo>
                <a:lnTo>
                  <a:pt x="992284" y="471313"/>
                </a:lnTo>
                <a:lnTo>
                  <a:pt x="993064" y="478723"/>
                </a:lnTo>
                <a:cubicBezTo>
                  <a:pt x="993064" y="482462"/>
                  <a:pt x="991769" y="485660"/>
                  <a:pt x="986588" y="487776"/>
                </a:cubicBezTo>
                <a:cubicBezTo>
                  <a:pt x="850296" y="494195"/>
                  <a:pt x="711047" y="505376"/>
                  <a:pt x="573275" y="505169"/>
                </a:cubicBezTo>
                <a:cubicBezTo>
                  <a:pt x="527351" y="505099"/>
                  <a:pt x="481592" y="503765"/>
                  <a:pt x="436161" y="500567"/>
                </a:cubicBezTo>
                <a:lnTo>
                  <a:pt x="433512" y="496222"/>
                </a:lnTo>
                <a:lnTo>
                  <a:pt x="367605" y="499797"/>
                </a:lnTo>
                <a:cubicBezTo>
                  <a:pt x="298535" y="503369"/>
                  <a:pt x="229280" y="506112"/>
                  <a:pt x="160394" y="506009"/>
                </a:cubicBezTo>
                <a:close/>
              </a:path>
            </a:pathLst>
          </a:custGeom>
          <a:gradFill flip="none" rotWithShape="1">
            <a:gsLst>
              <a:gs pos="0">
                <a:srgbClr val="5E9EEE">
                  <a:lumMod val="75000"/>
                  <a:shade val="30000"/>
                  <a:satMod val="115000"/>
                </a:srgbClr>
              </a:gs>
              <a:gs pos="50000">
                <a:srgbClr val="5E9EEE">
                  <a:lumMod val="75000"/>
                  <a:shade val="67500"/>
                  <a:satMod val="115000"/>
                </a:srgbClr>
              </a:gs>
              <a:gs pos="100000">
                <a:srgbClr val="5E9EEE">
                  <a:lumMod val="75000"/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2F313F"/>
              </a:solidFill>
              <a:effectLst/>
              <a:uLnTx/>
              <a:uFillTx/>
              <a:latin typeface="Helvetica Neue Medium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="" xmlns:a16="http://schemas.microsoft.com/office/drawing/2014/main" id="{A9394340-07B9-41F1-673F-239F6F431351}"/>
              </a:ext>
            </a:extLst>
          </p:cNvPr>
          <p:cNvSpPr/>
          <p:nvPr/>
        </p:nvSpPr>
        <p:spPr>
          <a:xfrm>
            <a:off x="6825343" y="-113989"/>
            <a:ext cx="5404757" cy="6971989"/>
          </a:xfrm>
          <a:custGeom>
            <a:avLst/>
            <a:gdLst>
              <a:gd name="connsiteX0" fmla="*/ 1273628 w 4490357"/>
              <a:gd name="connsiteY0" fmla="*/ 0 h 6858000"/>
              <a:gd name="connsiteX1" fmla="*/ 0 w 4490357"/>
              <a:gd name="connsiteY1" fmla="*/ 6858000 h 6858000"/>
              <a:gd name="connsiteX2" fmla="*/ 4474028 w 4490357"/>
              <a:gd name="connsiteY2" fmla="*/ 6858000 h 6858000"/>
              <a:gd name="connsiteX3" fmla="*/ 4490357 w 4490357"/>
              <a:gd name="connsiteY3" fmla="*/ 16329 h 6858000"/>
              <a:gd name="connsiteX4" fmla="*/ 1273628 w 4490357"/>
              <a:gd name="connsiteY4" fmla="*/ 0 h 6858000"/>
              <a:gd name="connsiteX0" fmla="*/ 968828 w 4490357"/>
              <a:gd name="connsiteY0" fmla="*/ 28536 h 6841671"/>
              <a:gd name="connsiteX1" fmla="*/ 0 w 4490357"/>
              <a:gd name="connsiteY1" fmla="*/ 6841671 h 6841671"/>
              <a:gd name="connsiteX2" fmla="*/ 4474028 w 4490357"/>
              <a:gd name="connsiteY2" fmla="*/ 6841671 h 6841671"/>
              <a:gd name="connsiteX3" fmla="*/ 4490357 w 4490357"/>
              <a:gd name="connsiteY3" fmla="*/ 0 h 6841671"/>
              <a:gd name="connsiteX4" fmla="*/ 968828 w 4490357"/>
              <a:gd name="connsiteY4" fmla="*/ 28536 h 6841671"/>
              <a:gd name="connsiteX0" fmla="*/ 1883228 w 5404757"/>
              <a:gd name="connsiteY0" fmla="*/ 28536 h 6841671"/>
              <a:gd name="connsiteX1" fmla="*/ 0 w 5404757"/>
              <a:gd name="connsiteY1" fmla="*/ 6841671 h 6841671"/>
              <a:gd name="connsiteX2" fmla="*/ 5388428 w 5404757"/>
              <a:gd name="connsiteY2" fmla="*/ 6841671 h 6841671"/>
              <a:gd name="connsiteX3" fmla="*/ 5404757 w 5404757"/>
              <a:gd name="connsiteY3" fmla="*/ 0 h 6841671"/>
              <a:gd name="connsiteX4" fmla="*/ 1883228 w 5404757"/>
              <a:gd name="connsiteY4" fmla="*/ 28536 h 684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4757" h="6841671">
                <a:moveTo>
                  <a:pt x="1883228" y="28536"/>
                </a:moveTo>
                <a:lnTo>
                  <a:pt x="0" y="6841671"/>
                </a:lnTo>
                <a:lnTo>
                  <a:pt x="5388428" y="6841671"/>
                </a:lnTo>
                <a:lnTo>
                  <a:pt x="5404757" y="0"/>
                </a:lnTo>
                <a:lnTo>
                  <a:pt x="1883228" y="285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F6045BD-BA03-6E5B-ED40-96E3FE6DBA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117" y="585913"/>
            <a:ext cx="949392" cy="895593"/>
          </a:xfrm>
          <a:prstGeom prst="rect">
            <a:avLst/>
          </a:prstGeom>
          <a:effectLst/>
        </p:spPr>
      </p:pic>
      <p:sp>
        <p:nvSpPr>
          <p:cNvPr id="20" name="Прямоугольник 2">
            <a:extLst>
              <a:ext uri="{FF2B5EF4-FFF2-40B4-BE49-F238E27FC236}">
                <a16:creationId xmlns="" xmlns:a16="http://schemas.microsoft.com/office/drawing/2014/main" id="{FA5931F6-23F3-B9AB-825A-550493F8B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0764" y="866356"/>
            <a:ext cx="333400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350" b="1" spc="4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МИНСОЦБЛАГОПОЛУЧИЯ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350" b="1" spc="4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УЛЬЯНОВСКОЙ ОБЛАСТИ</a:t>
            </a:r>
            <a:endParaRPr lang="ru-RU" altLang="ru-RU" sz="1350" b="1" spc="40" dirty="0">
              <a:solidFill>
                <a:srgbClr val="5DA3D7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75863" y="404248"/>
            <a:ext cx="6161166" cy="1005696"/>
          </a:xfrm>
          <a:prstGeom prst="rect">
            <a:avLst/>
          </a:prstGeom>
          <a:noFill/>
        </p:spPr>
        <p:txBody>
          <a:bodyPr wrap="square" lIns="81572" tIns="40785" rIns="81572" bIns="40785" rtlCol="0">
            <a:spAutoFit/>
          </a:bodyPr>
          <a:lstStyle/>
          <a:p>
            <a:pPr lvl="0" algn="ctr" defTabSz="412750" hangingPunct="0">
              <a:defRPr/>
            </a:pPr>
            <a:r>
              <a:rPr lang="ru-RU" sz="2000" kern="0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  <a:sym typeface="Helvetica Neue"/>
              </a:rPr>
              <a:t>З</a:t>
            </a:r>
            <a:r>
              <a:rPr lang="ru-RU" sz="2000" kern="0" dirty="0" smtClean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  <a:sym typeface="Helvetica Neue"/>
              </a:rPr>
              <a:t>апланировано </a:t>
            </a:r>
            <a:r>
              <a:rPr lang="ru-RU" sz="2000" kern="0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  <a:sym typeface="Helvetica Neue"/>
              </a:rPr>
              <a:t>к проведению порядка </a:t>
            </a:r>
            <a:endParaRPr lang="ru-RU" sz="2000" kern="0" dirty="0" smtClean="0">
              <a:solidFill>
                <a:schemeClr val="bg1"/>
              </a:solidFill>
              <a:latin typeface="Montserrat" panose="00000500000000000000" pitchFamily="2" charset="-52"/>
              <a:cs typeface="Arial" panose="020B0604020202020204" pitchFamily="34" charset="0"/>
              <a:sym typeface="Helvetica Neue"/>
            </a:endParaRPr>
          </a:p>
          <a:p>
            <a:pPr lvl="0" algn="ctr" defTabSz="412750" hangingPunct="0">
              <a:defRPr/>
            </a:pPr>
            <a:r>
              <a:rPr lang="ru-RU" sz="2400" b="1" kern="0" dirty="0" smtClean="0">
                <a:solidFill>
                  <a:srgbClr val="FF6600"/>
                </a:solidFill>
                <a:latin typeface="Montserrat" panose="00000500000000000000" pitchFamily="2" charset="-52"/>
                <a:cs typeface="Arial" panose="020B0604020202020204" pitchFamily="34" charset="0"/>
                <a:sym typeface="Helvetica Neue"/>
              </a:rPr>
              <a:t>360 </a:t>
            </a:r>
            <a:r>
              <a:rPr lang="ru-RU" sz="2000" b="1" kern="0" dirty="0">
                <a:solidFill>
                  <a:srgbClr val="FF6600"/>
                </a:solidFill>
                <a:latin typeface="Montserrat" panose="00000500000000000000" pitchFamily="2" charset="-52"/>
                <a:cs typeface="Arial" panose="020B0604020202020204" pitchFamily="34" charset="0"/>
                <a:sym typeface="Helvetica Neue"/>
              </a:rPr>
              <a:t>мероприятий </a:t>
            </a:r>
            <a:endParaRPr lang="ru-RU" sz="2000" b="1" kern="0" dirty="0" smtClean="0">
              <a:solidFill>
                <a:srgbClr val="FF6600"/>
              </a:solidFill>
              <a:latin typeface="Montserrat" panose="00000500000000000000" pitchFamily="2" charset="-52"/>
              <a:cs typeface="Arial" panose="020B0604020202020204" pitchFamily="34" charset="0"/>
              <a:sym typeface="Helvetica Neue"/>
            </a:endParaRPr>
          </a:p>
          <a:p>
            <a:pPr marL="0" marR="0" lvl="0" indent="0" algn="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F313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8" name="Полилиния 27">
            <a:extLst>
              <a:ext uri="{FF2B5EF4-FFF2-40B4-BE49-F238E27FC236}">
                <a16:creationId xmlns:a16="http://schemas.microsoft.com/office/drawing/2014/main" xmlns="" id="{D03F10FB-824B-4F97-261C-A71D692C4FB6}"/>
              </a:ext>
            </a:extLst>
          </p:cNvPr>
          <p:cNvSpPr/>
          <p:nvPr/>
        </p:nvSpPr>
        <p:spPr>
          <a:xfrm flipV="1">
            <a:off x="10924109" y="83893"/>
            <a:ext cx="1140399" cy="502020"/>
          </a:xfrm>
          <a:custGeom>
            <a:avLst/>
            <a:gdLst>
              <a:gd name="connsiteX0" fmla="*/ 213495 w 1403157"/>
              <a:gd name="connsiteY0" fmla="*/ 855231 h 855231"/>
              <a:gd name="connsiteX1" fmla="*/ 647423 w 1403157"/>
              <a:gd name="connsiteY1" fmla="*/ 807568 h 855231"/>
              <a:gd name="connsiteX2" fmla="*/ 1022428 w 1403157"/>
              <a:gd name="connsiteY2" fmla="*/ 783737 h 855231"/>
              <a:gd name="connsiteX3" fmla="*/ 1139487 w 1403157"/>
              <a:gd name="connsiteY3" fmla="*/ 760169 h 855231"/>
              <a:gd name="connsiteX4" fmla="*/ 1104395 w 1403157"/>
              <a:gd name="connsiteY4" fmla="*/ 760169 h 855231"/>
              <a:gd name="connsiteX5" fmla="*/ 1209931 w 1403157"/>
              <a:gd name="connsiteY5" fmla="*/ 748386 h 855231"/>
              <a:gd name="connsiteX6" fmla="*/ 1221715 w 1403157"/>
              <a:gd name="connsiteY6" fmla="*/ 700723 h 855231"/>
              <a:gd name="connsiteX7" fmla="*/ 1139749 w 1403157"/>
              <a:gd name="connsiteY7" fmla="*/ 700723 h 855231"/>
              <a:gd name="connsiteX8" fmla="*/ 1139749 w 1403157"/>
              <a:gd name="connsiteY8" fmla="*/ 665369 h 855231"/>
              <a:gd name="connsiteX9" fmla="*/ 1221715 w 1403157"/>
              <a:gd name="connsiteY9" fmla="*/ 665369 h 855231"/>
              <a:gd name="connsiteX10" fmla="*/ 1221715 w 1403157"/>
              <a:gd name="connsiteY10" fmla="*/ 617709 h 855231"/>
              <a:gd name="connsiteX11" fmla="*/ 1245021 w 1403157"/>
              <a:gd name="connsiteY11" fmla="*/ 605926 h 855231"/>
              <a:gd name="connsiteX12" fmla="*/ 1198147 w 1403157"/>
              <a:gd name="connsiteY12" fmla="*/ 605926 h 855231"/>
              <a:gd name="connsiteX13" fmla="*/ 1198147 w 1403157"/>
              <a:gd name="connsiteY13" fmla="*/ 592653 h 855231"/>
              <a:gd name="connsiteX14" fmla="*/ 1226261 w 1403157"/>
              <a:gd name="connsiteY14" fmla="*/ 592084 h 855231"/>
              <a:gd name="connsiteX15" fmla="*/ 1380555 w 1403157"/>
              <a:gd name="connsiteY15" fmla="*/ 582412 h 855231"/>
              <a:gd name="connsiteX16" fmla="*/ 1356985 w 1403157"/>
              <a:gd name="connsiteY16" fmla="*/ 487353 h 855231"/>
              <a:gd name="connsiteX17" fmla="*/ 1380555 w 1403157"/>
              <a:gd name="connsiteY17" fmla="*/ 475567 h 855231"/>
              <a:gd name="connsiteX18" fmla="*/ 1310111 w 1403157"/>
              <a:gd name="connsiteY18" fmla="*/ 368460 h 855231"/>
              <a:gd name="connsiteX19" fmla="*/ 1345201 w 1403157"/>
              <a:gd name="connsiteY19" fmla="*/ 368460 h 855231"/>
              <a:gd name="connsiteX20" fmla="*/ 1345201 w 1403157"/>
              <a:gd name="connsiteY20" fmla="*/ 309014 h 855231"/>
              <a:gd name="connsiteX21" fmla="*/ 1321633 w 1403157"/>
              <a:gd name="connsiteY21" fmla="*/ 296969 h 855231"/>
              <a:gd name="connsiteX22" fmla="*/ 1321633 w 1403157"/>
              <a:gd name="connsiteY22" fmla="*/ 249306 h 855231"/>
              <a:gd name="connsiteX23" fmla="*/ 1368507 w 1403157"/>
              <a:gd name="connsiteY23" fmla="*/ 249306 h 855231"/>
              <a:gd name="connsiteX24" fmla="*/ 1345201 w 1403157"/>
              <a:gd name="connsiteY24" fmla="*/ 237522 h 855231"/>
              <a:gd name="connsiteX25" fmla="*/ 1345201 w 1403157"/>
              <a:gd name="connsiteY25" fmla="*/ 189862 h 855231"/>
              <a:gd name="connsiteX26" fmla="*/ 1263235 w 1403157"/>
              <a:gd name="connsiteY26" fmla="*/ 189862 h 855231"/>
              <a:gd name="connsiteX27" fmla="*/ 1263235 w 1403157"/>
              <a:gd name="connsiteY27" fmla="*/ 154508 h 855231"/>
              <a:gd name="connsiteX28" fmla="*/ 1345201 w 1403157"/>
              <a:gd name="connsiteY28" fmla="*/ 154508 h 855231"/>
              <a:gd name="connsiteX29" fmla="*/ 1333417 w 1403157"/>
              <a:gd name="connsiteY29" fmla="*/ 106845 h 855231"/>
              <a:gd name="connsiteX30" fmla="*/ 1227881 w 1403157"/>
              <a:gd name="connsiteY30" fmla="*/ 95062 h 855231"/>
              <a:gd name="connsiteX31" fmla="*/ 1262973 w 1403157"/>
              <a:gd name="connsiteY31" fmla="*/ 95062 h 855231"/>
              <a:gd name="connsiteX32" fmla="*/ 1145914 w 1403157"/>
              <a:gd name="connsiteY32" fmla="*/ 71494 h 855231"/>
              <a:gd name="connsiteX33" fmla="*/ 770909 w 1403157"/>
              <a:gd name="connsiteY33" fmla="*/ 47663 h 855231"/>
              <a:gd name="connsiteX34" fmla="*/ 336981 w 1403157"/>
              <a:gd name="connsiteY34" fmla="*/ 0 h 855231"/>
              <a:gd name="connsiteX35" fmla="*/ 336981 w 1403157"/>
              <a:gd name="connsiteY35" fmla="*/ 71230 h 855231"/>
              <a:gd name="connsiteX36" fmla="*/ 290105 w 1403157"/>
              <a:gd name="connsiteY36" fmla="*/ 201907 h 855231"/>
              <a:gd name="connsiteX37" fmla="*/ 313672 w 1403157"/>
              <a:gd name="connsiteY37" fmla="*/ 225738 h 855231"/>
              <a:gd name="connsiteX38" fmla="*/ 372333 w 1403157"/>
              <a:gd name="connsiteY38" fmla="*/ 261354 h 855231"/>
              <a:gd name="connsiteX39" fmla="*/ 316320 w 1403157"/>
              <a:gd name="connsiteY39" fmla="*/ 279730 h 855231"/>
              <a:gd name="connsiteX40" fmla="*/ 308833 w 1403157"/>
              <a:gd name="connsiteY40" fmla="*/ 288839 h 855231"/>
              <a:gd name="connsiteX41" fmla="*/ 14731 w 1403157"/>
              <a:gd name="connsiteY41" fmla="*/ 308435 h 855231"/>
              <a:gd name="connsiteX42" fmla="*/ 2948 w 1403157"/>
              <a:gd name="connsiteY42" fmla="*/ 367879 h 855231"/>
              <a:gd name="connsiteX43" fmla="*/ 131790 w 1403157"/>
              <a:gd name="connsiteY43" fmla="*/ 379665 h 855231"/>
              <a:gd name="connsiteX44" fmla="*/ 131790 w 1403157"/>
              <a:gd name="connsiteY44" fmla="*/ 451157 h 855231"/>
              <a:gd name="connsiteX45" fmla="*/ 178664 w 1403157"/>
              <a:gd name="connsiteY45" fmla="*/ 451157 h 855231"/>
              <a:gd name="connsiteX46" fmla="*/ 181979 w 1403157"/>
              <a:gd name="connsiteY46" fmla="*/ 478019 h 855231"/>
              <a:gd name="connsiteX47" fmla="*/ 180528 w 1403157"/>
              <a:gd name="connsiteY47" fmla="*/ 489745 h 855231"/>
              <a:gd name="connsiteX48" fmla="*/ 126434 w 1403157"/>
              <a:gd name="connsiteY48" fmla="*/ 487353 h 855231"/>
              <a:gd name="connsiteX49" fmla="*/ 138217 w 1403157"/>
              <a:gd name="connsiteY49" fmla="*/ 546797 h 855231"/>
              <a:gd name="connsiteX50" fmla="*/ 177567 w 1403157"/>
              <a:gd name="connsiteY50" fmla="*/ 549419 h 855231"/>
              <a:gd name="connsiteX51" fmla="*/ 178664 w 1403157"/>
              <a:gd name="connsiteY51" fmla="*/ 558263 h 855231"/>
              <a:gd name="connsiteX52" fmla="*/ 248847 w 1403157"/>
              <a:gd name="connsiteY52" fmla="*/ 593878 h 855231"/>
              <a:gd name="connsiteX53" fmla="*/ 190186 w 1403157"/>
              <a:gd name="connsiteY53" fmla="*/ 629493 h 855231"/>
              <a:gd name="connsiteX54" fmla="*/ 166619 w 1403157"/>
              <a:gd name="connsiteY54" fmla="*/ 653324 h 855231"/>
              <a:gd name="connsiteX55" fmla="*/ 213495 w 1403157"/>
              <a:gd name="connsiteY55" fmla="*/ 784001 h 855231"/>
              <a:gd name="connsiteX56" fmla="*/ 213495 w 1403157"/>
              <a:gd name="connsiteY56" fmla="*/ 855231 h 85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403157" h="855231">
                <a:moveTo>
                  <a:pt x="213495" y="855231"/>
                </a:moveTo>
                <a:cubicBezTo>
                  <a:pt x="354122" y="855231"/>
                  <a:pt x="506532" y="855231"/>
                  <a:pt x="647423" y="807568"/>
                </a:cubicBezTo>
                <a:cubicBezTo>
                  <a:pt x="764482" y="771953"/>
                  <a:pt x="906417" y="823020"/>
                  <a:pt x="1022428" y="783737"/>
                </a:cubicBezTo>
                <a:cubicBezTo>
                  <a:pt x="1057518" y="771953"/>
                  <a:pt x="1116178" y="819616"/>
                  <a:pt x="1139487" y="760169"/>
                </a:cubicBezTo>
                <a:cubicBezTo>
                  <a:pt x="1127701" y="760169"/>
                  <a:pt x="1116178" y="760169"/>
                  <a:pt x="1104395" y="760169"/>
                </a:cubicBezTo>
                <a:cubicBezTo>
                  <a:pt x="1139487" y="724554"/>
                  <a:pt x="1174838" y="760169"/>
                  <a:pt x="1209931" y="748386"/>
                </a:cubicBezTo>
                <a:cubicBezTo>
                  <a:pt x="1209931" y="724554"/>
                  <a:pt x="1209931" y="712507"/>
                  <a:pt x="1221715" y="700723"/>
                </a:cubicBezTo>
                <a:cubicBezTo>
                  <a:pt x="1198409" y="700723"/>
                  <a:pt x="1163316" y="712507"/>
                  <a:pt x="1139749" y="700723"/>
                </a:cubicBezTo>
                <a:lnTo>
                  <a:pt x="1139749" y="665369"/>
                </a:lnTo>
                <a:cubicBezTo>
                  <a:pt x="1163055" y="653324"/>
                  <a:pt x="1198147" y="677156"/>
                  <a:pt x="1221715" y="665369"/>
                </a:cubicBezTo>
                <a:cubicBezTo>
                  <a:pt x="1221715" y="653324"/>
                  <a:pt x="1221715" y="629493"/>
                  <a:pt x="1221715" y="617709"/>
                </a:cubicBezTo>
                <a:cubicBezTo>
                  <a:pt x="1221715" y="605926"/>
                  <a:pt x="1233237" y="605926"/>
                  <a:pt x="1245021" y="605926"/>
                </a:cubicBezTo>
                <a:cubicBezTo>
                  <a:pt x="1233237" y="605926"/>
                  <a:pt x="1209931" y="605926"/>
                  <a:pt x="1198147" y="605926"/>
                </a:cubicBezTo>
                <a:lnTo>
                  <a:pt x="1198147" y="592653"/>
                </a:lnTo>
                <a:lnTo>
                  <a:pt x="1226261" y="592084"/>
                </a:lnTo>
                <a:cubicBezTo>
                  <a:pt x="1277846" y="590018"/>
                  <a:pt x="1329292" y="586864"/>
                  <a:pt x="1380555" y="582412"/>
                </a:cubicBezTo>
                <a:cubicBezTo>
                  <a:pt x="1427431" y="570628"/>
                  <a:pt x="1392338" y="522968"/>
                  <a:pt x="1356985" y="487353"/>
                </a:cubicBezTo>
                <a:cubicBezTo>
                  <a:pt x="1368771" y="499137"/>
                  <a:pt x="1368771" y="463522"/>
                  <a:pt x="1380555" y="475567"/>
                </a:cubicBezTo>
                <a:cubicBezTo>
                  <a:pt x="1380555" y="439951"/>
                  <a:pt x="1356985" y="380508"/>
                  <a:pt x="1310111" y="368460"/>
                </a:cubicBezTo>
                <a:cubicBezTo>
                  <a:pt x="1321895" y="368460"/>
                  <a:pt x="1333417" y="368460"/>
                  <a:pt x="1345201" y="368460"/>
                </a:cubicBezTo>
                <a:cubicBezTo>
                  <a:pt x="1356985" y="356676"/>
                  <a:pt x="1345201" y="332845"/>
                  <a:pt x="1345201" y="309014"/>
                </a:cubicBezTo>
                <a:cubicBezTo>
                  <a:pt x="1333417" y="309014"/>
                  <a:pt x="1321633" y="309014"/>
                  <a:pt x="1321633" y="296969"/>
                </a:cubicBezTo>
                <a:cubicBezTo>
                  <a:pt x="1321633" y="285185"/>
                  <a:pt x="1321633" y="261354"/>
                  <a:pt x="1321633" y="249306"/>
                </a:cubicBezTo>
                <a:cubicBezTo>
                  <a:pt x="1333417" y="249306"/>
                  <a:pt x="1356723" y="249306"/>
                  <a:pt x="1368507" y="249306"/>
                </a:cubicBezTo>
                <a:cubicBezTo>
                  <a:pt x="1356723" y="249306"/>
                  <a:pt x="1345201" y="249306"/>
                  <a:pt x="1345201" y="237522"/>
                </a:cubicBezTo>
                <a:cubicBezTo>
                  <a:pt x="1345201" y="225738"/>
                  <a:pt x="1345201" y="201907"/>
                  <a:pt x="1345201" y="189862"/>
                </a:cubicBezTo>
                <a:cubicBezTo>
                  <a:pt x="1321633" y="178076"/>
                  <a:pt x="1286541" y="201907"/>
                  <a:pt x="1263235" y="189862"/>
                </a:cubicBezTo>
                <a:lnTo>
                  <a:pt x="1263235" y="154508"/>
                </a:lnTo>
                <a:cubicBezTo>
                  <a:pt x="1286802" y="142724"/>
                  <a:pt x="1321895" y="154508"/>
                  <a:pt x="1345201" y="154508"/>
                </a:cubicBezTo>
                <a:cubicBezTo>
                  <a:pt x="1333417" y="142724"/>
                  <a:pt x="1333417" y="130677"/>
                  <a:pt x="1333417" y="106845"/>
                </a:cubicBezTo>
                <a:cubicBezTo>
                  <a:pt x="1298324" y="95062"/>
                  <a:pt x="1262973" y="130677"/>
                  <a:pt x="1227881" y="95062"/>
                </a:cubicBezTo>
                <a:cubicBezTo>
                  <a:pt x="1239664" y="95062"/>
                  <a:pt x="1251187" y="95062"/>
                  <a:pt x="1262973" y="95062"/>
                </a:cubicBezTo>
                <a:cubicBezTo>
                  <a:pt x="1239664" y="35615"/>
                  <a:pt x="1181004" y="83278"/>
                  <a:pt x="1145914" y="71494"/>
                </a:cubicBezTo>
                <a:cubicBezTo>
                  <a:pt x="1029903" y="32211"/>
                  <a:pt x="887968" y="83278"/>
                  <a:pt x="770909" y="47663"/>
                </a:cubicBezTo>
                <a:cubicBezTo>
                  <a:pt x="630018" y="0"/>
                  <a:pt x="477608" y="0"/>
                  <a:pt x="336981" y="0"/>
                </a:cubicBezTo>
                <a:cubicBezTo>
                  <a:pt x="336981" y="23831"/>
                  <a:pt x="348765" y="59447"/>
                  <a:pt x="336981" y="71230"/>
                </a:cubicBezTo>
                <a:cubicBezTo>
                  <a:pt x="290105" y="106845"/>
                  <a:pt x="290105" y="154508"/>
                  <a:pt x="290105" y="201907"/>
                </a:cubicBezTo>
                <a:cubicBezTo>
                  <a:pt x="290105" y="225738"/>
                  <a:pt x="325195" y="201907"/>
                  <a:pt x="313672" y="225738"/>
                </a:cubicBezTo>
                <a:cubicBezTo>
                  <a:pt x="348765" y="225738"/>
                  <a:pt x="407425" y="237522"/>
                  <a:pt x="372333" y="261354"/>
                </a:cubicBezTo>
                <a:cubicBezTo>
                  <a:pt x="363495" y="279227"/>
                  <a:pt x="334917" y="270290"/>
                  <a:pt x="316320" y="279730"/>
                </a:cubicBezTo>
                <a:lnTo>
                  <a:pt x="308833" y="288839"/>
                </a:lnTo>
                <a:lnTo>
                  <a:pt x="14731" y="308435"/>
                </a:lnTo>
                <a:cubicBezTo>
                  <a:pt x="-8839" y="320219"/>
                  <a:pt x="2948" y="344050"/>
                  <a:pt x="2948" y="367879"/>
                </a:cubicBezTo>
                <a:cubicBezTo>
                  <a:pt x="49821" y="367879"/>
                  <a:pt x="96698" y="355834"/>
                  <a:pt x="131790" y="379665"/>
                </a:cubicBezTo>
                <a:cubicBezTo>
                  <a:pt x="143574" y="379665"/>
                  <a:pt x="120004" y="427325"/>
                  <a:pt x="131790" y="451157"/>
                </a:cubicBezTo>
                <a:cubicBezTo>
                  <a:pt x="143574" y="451157"/>
                  <a:pt x="166880" y="451157"/>
                  <a:pt x="178664" y="451157"/>
                </a:cubicBezTo>
                <a:cubicBezTo>
                  <a:pt x="181610" y="460126"/>
                  <a:pt x="182347" y="469078"/>
                  <a:pt x="181979" y="478019"/>
                </a:cubicBezTo>
                <a:lnTo>
                  <a:pt x="180528" y="489745"/>
                </a:lnTo>
                <a:lnTo>
                  <a:pt x="126434" y="487353"/>
                </a:lnTo>
                <a:cubicBezTo>
                  <a:pt x="126434" y="511182"/>
                  <a:pt x="114647" y="535013"/>
                  <a:pt x="138217" y="546797"/>
                </a:cubicBezTo>
                <a:lnTo>
                  <a:pt x="177567" y="549419"/>
                </a:lnTo>
                <a:lnTo>
                  <a:pt x="178664" y="558263"/>
                </a:lnTo>
                <a:cubicBezTo>
                  <a:pt x="190186" y="593878"/>
                  <a:pt x="237063" y="570047"/>
                  <a:pt x="248847" y="593878"/>
                </a:cubicBezTo>
                <a:cubicBezTo>
                  <a:pt x="283939" y="617709"/>
                  <a:pt x="225279" y="629493"/>
                  <a:pt x="190186" y="629493"/>
                </a:cubicBezTo>
                <a:cubicBezTo>
                  <a:pt x="201709" y="653324"/>
                  <a:pt x="166619" y="629493"/>
                  <a:pt x="166619" y="653324"/>
                </a:cubicBezTo>
                <a:cubicBezTo>
                  <a:pt x="166619" y="700723"/>
                  <a:pt x="166619" y="748386"/>
                  <a:pt x="213495" y="784001"/>
                </a:cubicBezTo>
                <a:cubicBezTo>
                  <a:pt x="225279" y="795784"/>
                  <a:pt x="213495" y="831400"/>
                  <a:pt x="213495" y="855231"/>
                </a:cubicBezTo>
                <a:close/>
              </a:path>
            </a:pathLst>
          </a:custGeom>
          <a:solidFill>
            <a:srgbClr val="5B9BD5">
              <a:lumMod val="7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9" name="Номер слайда 2">
            <a:extLst>
              <a:ext uri="{FF2B5EF4-FFF2-40B4-BE49-F238E27FC236}">
                <a16:creationId xmlns:a16="http://schemas.microsoft.com/office/drawing/2014/main" xmlns="" id="{9F1FB4A2-4F1B-10DA-2A86-E54B35741BB2}"/>
              </a:ext>
            </a:extLst>
          </p:cNvPr>
          <p:cNvSpPr txBox="1">
            <a:spLocks/>
          </p:cNvSpPr>
          <p:nvPr/>
        </p:nvSpPr>
        <p:spPr>
          <a:xfrm>
            <a:off x="11437861" y="178646"/>
            <a:ext cx="291747" cy="405239"/>
          </a:xfrm>
          <a:prstGeom prst="rect">
            <a:avLst/>
          </a:prstGeom>
          <a:noFill/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ru-RU" sz="23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  <a:cs typeface="Arial" panose="020B0604020202020204" pitchFamily="34" charset="0"/>
              </a:rPr>
              <a:pPr/>
              <a:t>8</a:t>
            </a:fld>
            <a:endParaRPr lang="ru-RU" sz="23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Scrip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" r="1902"/>
          <a:stretch/>
        </p:blipFill>
        <p:spPr bwMode="auto">
          <a:xfrm>
            <a:off x="7960206" y="1877651"/>
            <a:ext cx="3552825" cy="20589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otkritkis.com/wp-content/uploads/2020/10/lgm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389" y="4220578"/>
            <a:ext cx="3360504" cy="20731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17445" y="1816161"/>
            <a:ext cx="6594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700" b="1" dirty="0" smtClean="0">
                <a:solidFill>
                  <a:srgbClr val="FF6600"/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26 </a:t>
            </a:r>
            <a:r>
              <a:rPr lang="ru-RU" sz="1700" b="1" dirty="0">
                <a:solidFill>
                  <a:srgbClr val="FF6600"/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сентября </a:t>
            </a:r>
            <a:r>
              <a:rPr lang="ru-RU" sz="1700" dirty="0" smtClean="0">
                <a:solidFill>
                  <a:srgbClr val="5E9EEF">
                    <a:lumMod val="50000"/>
                  </a:srgb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пройдет торжественное открытие </a:t>
            </a:r>
            <a:r>
              <a:rPr lang="ru-RU" sz="1700" smtClean="0">
                <a:solidFill>
                  <a:srgbClr val="5E9EEF">
                    <a:lumMod val="50000"/>
                  </a:srgb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Всероссийских соревнований </a:t>
            </a:r>
            <a:r>
              <a:rPr lang="ru-RU" sz="1700" dirty="0">
                <a:solidFill>
                  <a:srgbClr val="5E9EEF">
                    <a:lumMod val="50000"/>
                  </a:srgb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по художественной гимнастике </a:t>
            </a:r>
            <a:endParaRPr lang="ru-RU" sz="1700" dirty="0" smtClean="0">
              <a:solidFill>
                <a:srgbClr val="5E9EEF">
                  <a:lumMod val="50000"/>
                </a:srgbClr>
              </a:solidFill>
              <a:latin typeface="Montserrat" panose="00000500000000000000" pitchFamily="2" charset="-52"/>
              <a:ea typeface="PT Astra Serif" panose="020A0603040505020204" pitchFamily="18" charset="-52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700" b="1" dirty="0" smtClean="0">
                <a:solidFill>
                  <a:srgbClr val="FF6600"/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«</a:t>
            </a:r>
            <a:r>
              <a:rPr lang="ru-RU" sz="1700" b="1" dirty="0">
                <a:solidFill>
                  <a:srgbClr val="FF6600"/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Юные грации</a:t>
            </a:r>
            <a:r>
              <a:rPr lang="ru-RU" sz="1700" dirty="0">
                <a:solidFill>
                  <a:srgbClr val="FF6600"/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»</a:t>
            </a:r>
            <a:r>
              <a:rPr lang="ru-RU" sz="1700" dirty="0">
                <a:solidFill>
                  <a:srgbClr val="5E9EEF">
                    <a:lumMod val="50000"/>
                  </a:srgb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. </a:t>
            </a:r>
            <a:endParaRPr lang="ru-RU" sz="1700" dirty="0" smtClean="0">
              <a:solidFill>
                <a:srgbClr val="5E9EEF">
                  <a:lumMod val="50000"/>
                </a:srgbClr>
              </a:solidFill>
              <a:latin typeface="Montserrat" panose="00000500000000000000" pitchFamily="2" charset="-52"/>
              <a:ea typeface="PT Astra Serif" panose="020A0603040505020204" pitchFamily="18" charset="-52"/>
              <a:cs typeface="Arial" panose="020B0604020202020204" pitchFamily="34" charset="0"/>
            </a:endParaRPr>
          </a:p>
          <a:p>
            <a:pPr>
              <a:defRPr/>
            </a:pPr>
            <a:endParaRPr lang="ru-RU" sz="1700" dirty="0" smtClean="0">
              <a:solidFill>
                <a:srgbClr val="5E9EEF">
                  <a:lumMod val="50000"/>
                </a:srgbClr>
              </a:solidFill>
              <a:latin typeface="Montserrat" panose="00000500000000000000" pitchFamily="2" charset="-52"/>
              <a:ea typeface="PT Astra Serif" panose="020A0603040505020204" pitchFamily="18" charset="-52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700" b="1" dirty="0" smtClean="0">
                <a:solidFill>
                  <a:srgbClr val="FF6600"/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27 </a:t>
            </a:r>
            <a:r>
              <a:rPr lang="ru-RU" sz="1700" b="1" dirty="0">
                <a:solidFill>
                  <a:srgbClr val="FF6600"/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сентября </a:t>
            </a:r>
            <a:r>
              <a:rPr lang="ru-RU" sz="1700" dirty="0">
                <a:solidFill>
                  <a:srgbClr val="5E9EEF">
                    <a:lumMod val="50000"/>
                  </a:srgb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с участием </a:t>
            </a:r>
            <a:r>
              <a:rPr lang="ru-RU" sz="1700" dirty="0" smtClean="0">
                <a:solidFill>
                  <a:srgbClr val="5E9EEF">
                    <a:lumMod val="50000"/>
                  </a:srgb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Управления образования, Законодательного собрания, общественных организаций пройдет </a:t>
            </a:r>
            <a:r>
              <a:rPr lang="en-US" sz="1700" b="1" dirty="0" smtClean="0">
                <a:solidFill>
                  <a:srgbClr val="FF6600"/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VI</a:t>
            </a:r>
            <a:r>
              <a:rPr lang="ru-RU" sz="1700" b="1" dirty="0" smtClean="0">
                <a:solidFill>
                  <a:srgbClr val="FF6600"/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 Всероссийский день приема родителей школьников. </a:t>
            </a:r>
            <a:endParaRPr lang="ru-RU" sz="1700" b="1" dirty="0">
              <a:solidFill>
                <a:srgbClr val="FF6600"/>
              </a:solidFill>
              <a:latin typeface="Montserrat" panose="00000500000000000000" pitchFamily="2" charset="-52"/>
              <a:ea typeface="PT Astra Serif" panose="020A0603040505020204" pitchFamily="18" charset="-52"/>
              <a:cs typeface="Arial" panose="020B0604020202020204" pitchFamily="34" charset="0"/>
            </a:endParaRPr>
          </a:p>
          <a:p>
            <a:pPr>
              <a:defRPr/>
            </a:pPr>
            <a:endParaRPr lang="ru-RU" sz="1700" dirty="0">
              <a:solidFill>
                <a:srgbClr val="5E9EEF">
                  <a:lumMod val="50000"/>
                </a:srgbClr>
              </a:solidFill>
              <a:latin typeface="Montserrat" panose="00000500000000000000" pitchFamily="2" charset="-52"/>
              <a:ea typeface="PT Astra Serif" panose="020A0603040505020204" pitchFamily="18" charset="-52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700" b="1" dirty="0" smtClean="0">
                <a:solidFill>
                  <a:srgbClr val="FF6600"/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30 </a:t>
            </a:r>
            <a:r>
              <a:rPr lang="ru-RU" sz="1700" b="1" dirty="0">
                <a:solidFill>
                  <a:srgbClr val="FF6600"/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сентября </a:t>
            </a:r>
            <a:r>
              <a:rPr lang="ru-RU" sz="1700" dirty="0">
                <a:solidFill>
                  <a:srgbClr val="5E9EEF">
                    <a:lumMod val="50000"/>
                  </a:srgb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с участием Губернатора Ульяновской области пройдет областное мероприятие, посвященное </a:t>
            </a:r>
            <a:r>
              <a:rPr lang="ru-RU" sz="1700" b="1" dirty="0">
                <a:solidFill>
                  <a:srgbClr val="FF6600"/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Дню пожилого человека. </a:t>
            </a:r>
            <a:endParaRPr lang="ru-RU" sz="1700" b="1" dirty="0" smtClean="0">
              <a:solidFill>
                <a:srgbClr val="FF6600"/>
              </a:solidFill>
              <a:latin typeface="Montserrat" panose="00000500000000000000" pitchFamily="2" charset="-52"/>
              <a:ea typeface="PT Astra Serif" panose="020A0603040505020204" pitchFamily="18" charset="-52"/>
              <a:cs typeface="Arial" panose="020B0604020202020204" pitchFamily="34" charset="0"/>
            </a:endParaRPr>
          </a:p>
          <a:p>
            <a:pPr>
              <a:defRPr/>
            </a:pPr>
            <a:endParaRPr lang="ru-RU" sz="1700" dirty="0">
              <a:solidFill>
                <a:srgbClr val="5E9EEF">
                  <a:lumMod val="50000"/>
                </a:srgbClr>
              </a:solidFill>
              <a:latin typeface="Montserrat" panose="00000500000000000000" pitchFamily="2" charset="-52"/>
              <a:ea typeface="PT Astra Serif" panose="020A0603040505020204" pitchFamily="18" charset="-52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700" dirty="0" smtClean="0">
                <a:solidFill>
                  <a:srgbClr val="5E9EEF">
                    <a:lumMod val="50000"/>
                  </a:srgb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Мероприятие </a:t>
            </a:r>
            <a:r>
              <a:rPr lang="ru-RU" sz="1700" dirty="0">
                <a:solidFill>
                  <a:srgbClr val="5E9EEF">
                    <a:lumMod val="50000"/>
                  </a:srgb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будет проходить в открытом формате в Центре креативных компетенций </a:t>
            </a:r>
            <a:r>
              <a:rPr lang="ru-RU" sz="1700" b="1" dirty="0">
                <a:solidFill>
                  <a:srgbClr val="FF6600"/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«Патриот» </a:t>
            </a:r>
            <a:endParaRPr lang="ru-RU" sz="1700" b="1" dirty="0" smtClean="0">
              <a:solidFill>
                <a:srgbClr val="FF6600"/>
              </a:solidFill>
              <a:latin typeface="Montserrat" panose="00000500000000000000" pitchFamily="2" charset="-52"/>
              <a:ea typeface="PT Astra Serif" panose="020A0603040505020204" pitchFamily="18" charset="-52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700" dirty="0" smtClean="0">
                <a:solidFill>
                  <a:srgbClr val="5E9EEF">
                    <a:lumMod val="50000"/>
                  </a:srgb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(</a:t>
            </a:r>
            <a:r>
              <a:rPr lang="ru-RU" sz="1700" dirty="0">
                <a:solidFill>
                  <a:srgbClr val="5E9EEF">
                    <a:lumMod val="50000"/>
                  </a:srgb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г. Ульяновск, пр. 50-летия ВЛКСМ, 15</a:t>
            </a:r>
            <a:r>
              <a:rPr lang="ru-RU" sz="1700" dirty="0" smtClean="0">
                <a:solidFill>
                  <a:srgbClr val="5E9EEF">
                    <a:lumMod val="50000"/>
                  </a:srgbClr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Arial" panose="020B0604020202020204" pitchFamily="34" charset="0"/>
              </a:rPr>
              <a:t>)</a:t>
            </a:r>
            <a:endParaRPr lang="ru-RU" sz="1700" dirty="0">
              <a:solidFill>
                <a:srgbClr val="5E9EEF">
                  <a:lumMod val="50000"/>
                </a:srgbClr>
              </a:solidFill>
              <a:latin typeface="Montserrat" panose="00000500000000000000" pitchFamily="2" charset="-52"/>
              <a:ea typeface="PT Astra Serif" panose="020A0603040505020204" pitchFamily="18" charset="-52"/>
              <a:cs typeface="Arial" panose="020B0604020202020204" pitchFamily="34" charset="0"/>
            </a:endParaRPr>
          </a:p>
          <a:p>
            <a:pPr>
              <a:defRPr/>
            </a:pPr>
            <a:endParaRPr lang="ru-RU" dirty="0">
              <a:solidFill>
                <a:srgbClr val="5E9EEF">
                  <a:lumMod val="50000"/>
                </a:srgbClr>
              </a:solidFill>
              <a:latin typeface="Montserrat" panose="00000500000000000000" pitchFamily="2" charset="-52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8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абочий Стол\презентация новая\слет\молоды душой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b="5273"/>
          <a:stretch/>
        </p:blipFill>
        <p:spPr bwMode="auto">
          <a:xfrm>
            <a:off x="-10632" y="2460812"/>
            <a:ext cx="6363807" cy="439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олилиния 13">
            <a:extLst>
              <a:ext uri="{FF2B5EF4-FFF2-40B4-BE49-F238E27FC236}">
                <a16:creationId xmlns="" xmlns:a16="http://schemas.microsoft.com/office/drawing/2014/main" id="{B5E23D2F-E1D1-C746-8A21-46D760170C12}"/>
              </a:ext>
            </a:extLst>
          </p:cNvPr>
          <p:cNvSpPr/>
          <p:nvPr/>
        </p:nvSpPr>
        <p:spPr>
          <a:xfrm rot="10800000">
            <a:off x="0" y="1143000"/>
            <a:ext cx="7010400" cy="5715000"/>
          </a:xfrm>
          <a:custGeom>
            <a:avLst/>
            <a:gdLst>
              <a:gd name="connsiteX0" fmla="*/ 11889131 w 12192000"/>
              <a:gd name="connsiteY0" fmla="*/ 5270252 h 6858712"/>
              <a:gd name="connsiteX1" fmla="*/ 11894492 w 12192000"/>
              <a:gd name="connsiteY1" fmla="*/ 5274755 h 6858712"/>
              <a:gd name="connsiteX2" fmla="*/ 11923802 w 12192000"/>
              <a:gd name="connsiteY2" fmla="*/ 5298573 h 6858712"/>
              <a:gd name="connsiteX3" fmla="*/ 11963277 w 12192000"/>
              <a:gd name="connsiteY3" fmla="*/ 5327569 h 6858712"/>
              <a:gd name="connsiteX4" fmla="*/ 11889131 w 12192000"/>
              <a:gd name="connsiteY4" fmla="*/ 5270252 h 6858712"/>
              <a:gd name="connsiteX5" fmla="*/ 11513435 w 12192000"/>
              <a:gd name="connsiteY5" fmla="*/ 5073234 h 6858712"/>
              <a:gd name="connsiteX6" fmla="*/ 11747360 w 12192000"/>
              <a:gd name="connsiteY6" fmla="*/ 5176284 h 6858712"/>
              <a:gd name="connsiteX7" fmla="*/ 11665491 w 12192000"/>
              <a:gd name="connsiteY7" fmla="*/ 5135524 h 6858712"/>
              <a:gd name="connsiteX8" fmla="*/ 11513435 w 12192000"/>
              <a:gd name="connsiteY8" fmla="*/ 5073234 h 6858712"/>
              <a:gd name="connsiteX9" fmla="*/ 11797030 w 12192000"/>
              <a:gd name="connsiteY9" fmla="*/ 5036901 h 6858712"/>
              <a:gd name="connsiteX10" fmla="*/ 11804525 w 12192000"/>
              <a:gd name="connsiteY10" fmla="*/ 5053830 h 6858712"/>
              <a:gd name="connsiteX11" fmla="*/ 11791898 w 12192000"/>
              <a:gd name="connsiteY11" fmla="*/ 5051251 h 6858712"/>
              <a:gd name="connsiteX12" fmla="*/ 11793208 w 12192000"/>
              <a:gd name="connsiteY12" fmla="*/ 5037331 h 6858712"/>
              <a:gd name="connsiteX13" fmla="*/ 11797030 w 12192000"/>
              <a:gd name="connsiteY13" fmla="*/ 5036901 h 6858712"/>
              <a:gd name="connsiteX14" fmla="*/ 11333900 w 12192000"/>
              <a:gd name="connsiteY14" fmla="*/ 4957820 h 6858712"/>
              <a:gd name="connsiteX15" fmla="*/ 11474963 w 12192000"/>
              <a:gd name="connsiteY15" fmla="*/ 5021941 h 6858712"/>
              <a:gd name="connsiteX16" fmla="*/ 11535422 w 12192000"/>
              <a:gd name="connsiteY16" fmla="*/ 5042093 h 6858712"/>
              <a:gd name="connsiteX17" fmla="*/ 11333900 w 12192000"/>
              <a:gd name="connsiteY17" fmla="*/ 4957820 h 6858712"/>
              <a:gd name="connsiteX18" fmla="*/ 11407180 w 12192000"/>
              <a:gd name="connsiteY18" fmla="*/ 4770958 h 6858712"/>
              <a:gd name="connsiteX19" fmla="*/ 11531757 w 12192000"/>
              <a:gd name="connsiteY19" fmla="*/ 4802098 h 6858712"/>
              <a:gd name="connsiteX20" fmla="*/ 11546916 w 12192000"/>
              <a:gd name="connsiteY20" fmla="*/ 4808427 h 6858712"/>
              <a:gd name="connsiteX21" fmla="*/ 11407180 w 12192000"/>
              <a:gd name="connsiteY21" fmla="*/ 4770958 h 6858712"/>
              <a:gd name="connsiteX22" fmla="*/ 10357519 w 12192000"/>
              <a:gd name="connsiteY22" fmla="*/ 4668394 h 6858712"/>
              <a:gd name="connsiteX23" fmla="*/ 10359056 w 12192000"/>
              <a:gd name="connsiteY23" fmla="*/ 4670472 h 6858712"/>
              <a:gd name="connsiteX24" fmla="*/ 10357519 w 12192000"/>
              <a:gd name="connsiteY24" fmla="*/ 4668394 h 6858712"/>
              <a:gd name="connsiteX25" fmla="*/ 10183660 w 12192000"/>
              <a:gd name="connsiteY25" fmla="*/ 4509105 h 6858712"/>
              <a:gd name="connsiteX26" fmla="*/ 10193333 w 12192000"/>
              <a:gd name="connsiteY26" fmla="*/ 4516802 h 6858712"/>
              <a:gd name="connsiteX27" fmla="*/ 10198047 w 12192000"/>
              <a:gd name="connsiteY27" fmla="*/ 4528854 h 6858712"/>
              <a:gd name="connsiteX28" fmla="*/ 10209201 w 12192000"/>
              <a:gd name="connsiteY28" fmla="*/ 4546188 h 6858712"/>
              <a:gd name="connsiteX29" fmla="*/ 10210562 w 12192000"/>
              <a:gd name="connsiteY29" fmla="*/ 4547849 h 6858712"/>
              <a:gd name="connsiteX30" fmla="*/ 10191081 w 12192000"/>
              <a:gd name="connsiteY30" fmla="*/ 4542147 h 6858712"/>
              <a:gd name="connsiteX31" fmla="*/ 10187281 w 12192000"/>
              <a:gd name="connsiteY31" fmla="*/ 4530934 h 6858712"/>
              <a:gd name="connsiteX32" fmla="*/ 10183329 w 12192000"/>
              <a:gd name="connsiteY32" fmla="*/ 4514594 h 6858712"/>
              <a:gd name="connsiteX33" fmla="*/ 9845313 w 12192000"/>
              <a:gd name="connsiteY33" fmla="*/ 4357647 h 6858712"/>
              <a:gd name="connsiteX34" fmla="*/ 9952173 w 12192000"/>
              <a:gd name="connsiteY34" fmla="*/ 4392935 h 6858712"/>
              <a:gd name="connsiteX35" fmla="*/ 10042342 w 12192000"/>
              <a:gd name="connsiteY35" fmla="*/ 4422877 h 6858712"/>
              <a:gd name="connsiteX36" fmla="*/ 10089974 w 12192000"/>
              <a:gd name="connsiteY36" fmla="*/ 4439365 h 6858712"/>
              <a:gd name="connsiteX37" fmla="*/ 10110847 w 12192000"/>
              <a:gd name="connsiteY37" fmla="*/ 4448273 h 6858712"/>
              <a:gd name="connsiteX38" fmla="*/ 10122765 w 12192000"/>
              <a:gd name="connsiteY38" fmla="*/ 4458753 h 6858712"/>
              <a:gd name="connsiteX39" fmla="*/ 10123396 w 12192000"/>
              <a:gd name="connsiteY39" fmla="*/ 4459348 h 6858712"/>
              <a:gd name="connsiteX40" fmla="*/ 10107868 w 12192000"/>
              <a:gd name="connsiteY40" fmla="*/ 4455782 h 6858712"/>
              <a:gd name="connsiteX41" fmla="*/ 9899675 w 12192000"/>
              <a:gd name="connsiteY41" fmla="*/ 4389441 h 6858712"/>
              <a:gd name="connsiteX42" fmla="*/ 9835855 w 12192000"/>
              <a:gd name="connsiteY42" fmla="*/ 4368152 h 6858712"/>
              <a:gd name="connsiteX43" fmla="*/ 8222246 w 12192000"/>
              <a:gd name="connsiteY43" fmla="*/ 4233890 h 6858712"/>
              <a:gd name="connsiteX44" fmla="*/ 8227607 w 12192000"/>
              <a:gd name="connsiteY44" fmla="*/ 4238393 h 6858712"/>
              <a:gd name="connsiteX45" fmla="*/ 8256917 w 12192000"/>
              <a:gd name="connsiteY45" fmla="*/ 4262212 h 6858712"/>
              <a:gd name="connsiteX46" fmla="*/ 8296394 w 12192000"/>
              <a:gd name="connsiteY46" fmla="*/ 4291207 h 6858712"/>
              <a:gd name="connsiteX47" fmla="*/ 8222246 w 12192000"/>
              <a:gd name="connsiteY47" fmla="*/ 4233890 h 6858712"/>
              <a:gd name="connsiteX48" fmla="*/ 9059097 w 12192000"/>
              <a:gd name="connsiteY48" fmla="*/ 4190075 h 6858712"/>
              <a:gd name="connsiteX49" fmla="*/ 9060634 w 12192000"/>
              <a:gd name="connsiteY49" fmla="*/ 4192151 h 6858712"/>
              <a:gd name="connsiteX50" fmla="*/ 9059097 w 12192000"/>
              <a:gd name="connsiteY50" fmla="*/ 4190075 h 6858712"/>
              <a:gd name="connsiteX51" fmla="*/ 9379962 w 12192000"/>
              <a:gd name="connsiteY51" fmla="*/ 4152010 h 6858712"/>
              <a:gd name="connsiteX52" fmla="*/ 9427706 w 12192000"/>
              <a:gd name="connsiteY52" fmla="*/ 4166852 h 6858712"/>
              <a:gd name="connsiteX53" fmla="*/ 9747390 w 12192000"/>
              <a:gd name="connsiteY53" fmla="*/ 4268990 h 6858712"/>
              <a:gd name="connsiteX54" fmla="*/ 9783105 w 12192000"/>
              <a:gd name="connsiteY54" fmla="*/ 4282283 h 6858712"/>
              <a:gd name="connsiteX55" fmla="*/ 9794941 w 12192000"/>
              <a:gd name="connsiteY55" fmla="*/ 4287041 h 6858712"/>
              <a:gd name="connsiteX56" fmla="*/ 9766743 w 12192000"/>
              <a:gd name="connsiteY56" fmla="*/ 4287935 h 6858712"/>
              <a:gd name="connsiteX57" fmla="*/ 9725113 w 12192000"/>
              <a:gd name="connsiteY57" fmla="*/ 4277126 h 6858712"/>
              <a:gd name="connsiteX58" fmla="*/ 9452421 w 12192000"/>
              <a:gd name="connsiteY58" fmla="*/ 4199048 h 6858712"/>
              <a:gd name="connsiteX59" fmla="*/ 9418782 w 12192000"/>
              <a:gd name="connsiteY59" fmla="*/ 4189106 h 6858712"/>
              <a:gd name="connsiteX60" fmla="*/ 9372008 w 12192000"/>
              <a:gd name="connsiteY60" fmla="*/ 4164392 h 6858712"/>
              <a:gd name="connsiteX61" fmla="*/ 9351235 w 12192000"/>
              <a:gd name="connsiteY61" fmla="*/ 4152328 h 6858712"/>
              <a:gd name="connsiteX62" fmla="*/ 9285805 w 12192000"/>
              <a:gd name="connsiteY62" fmla="*/ 4149194 h 6858712"/>
              <a:gd name="connsiteX63" fmla="*/ 9297620 w 12192000"/>
              <a:gd name="connsiteY63" fmla="*/ 4151171 h 6858712"/>
              <a:gd name="connsiteX64" fmla="*/ 9306739 w 12192000"/>
              <a:gd name="connsiteY64" fmla="*/ 4155837 h 6858712"/>
              <a:gd name="connsiteX65" fmla="*/ 9293053 w 12192000"/>
              <a:gd name="connsiteY65" fmla="*/ 4151741 h 6858712"/>
              <a:gd name="connsiteX66" fmla="*/ 8662486 w 12192000"/>
              <a:gd name="connsiteY66" fmla="*/ 4139136 h 6858712"/>
              <a:gd name="connsiteX67" fmla="*/ 8672728 w 12192000"/>
              <a:gd name="connsiteY67" fmla="*/ 4150343 h 6858712"/>
              <a:gd name="connsiteX68" fmla="*/ 8665454 w 12192000"/>
              <a:gd name="connsiteY68" fmla="*/ 4165114 h 6858712"/>
              <a:gd name="connsiteX69" fmla="*/ 8652630 w 12192000"/>
              <a:gd name="connsiteY69" fmla="*/ 4159617 h 6858712"/>
              <a:gd name="connsiteX70" fmla="*/ 8662486 w 12192000"/>
              <a:gd name="connsiteY70" fmla="*/ 4139136 h 6858712"/>
              <a:gd name="connsiteX71" fmla="*/ 12160817 w 12192000"/>
              <a:gd name="connsiteY71" fmla="*/ 4107052 h 6858712"/>
              <a:gd name="connsiteX72" fmla="*/ 12192000 w 12192000"/>
              <a:gd name="connsiteY72" fmla="*/ 4107988 h 6858712"/>
              <a:gd name="connsiteX73" fmla="*/ 12192000 w 12192000"/>
              <a:gd name="connsiteY73" fmla="*/ 4233854 h 6858712"/>
              <a:gd name="connsiteX74" fmla="*/ 12104712 w 12192000"/>
              <a:gd name="connsiteY74" fmla="*/ 4156091 h 6858712"/>
              <a:gd name="connsiteX75" fmla="*/ 12044796 w 12192000"/>
              <a:gd name="connsiteY75" fmla="*/ 4107089 h 6858712"/>
              <a:gd name="connsiteX76" fmla="*/ 8886687 w 12192000"/>
              <a:gd name="connsiteY76" fmla="*/ 3999591 h 6858712"/>
              <a:gd name="connsiteX77" fmla="*/ 8883140 w 12192000"/>
              <a:gd name="connsiteY77" fmla="*/ 4008434 h 6858712"/>
              <a:gd name="connsiteX78" fmla="*/ 8885089 w 12192000"/>
              <a:gd name="connsiteY78" fmla="*/ 4002287 h 6858712"/>
              <a:gd name="connsiteX79" fmla="*/ 8886687 w 12192000"/>
              <a:gd name="connsiteY79" fmla="*/ 3999591 h 6858712"/>
              <a:gd name="connsiteX80" fmla="*/ 8862945 w 12192000"/>
              <a:gd name="connsiteY80" fmla="*/ 3994805 h 6858712"/>
              <a:gd name="connsiteX81" fmla="*/ 8882631 w 12192000"/>
              <a:gd name="connsiteY81" fmla="*/ 3998651 h 6858712"/>
              <a:gd name="connsiteX82" fmla="*/ 8878197 w 12192000"/>
              <a:gd name="connsiteY82" fmla="*/ 4012760 h 6858712"/>
              <a:gd name="connsiteX83" fmla="*/ 8862534 w 12192000"/>
              <a:gd name="connsiteY83" fmla="*/ 4008844 h 6858712"/>
              <a:gd name="connsiteX84" fmla="*/ 8875359 w 12192000"/>
              <a:gd name="connsiteY84" fmla="*/ 4025334 h 6858712"/>
              <a:gd name="connsiteX85" fmla="*/ 8860703 w 12192000"/>
              <a:gd name="connsiteY85" fmla="*/ 4008844 h 6858712"/>
              <a:gd name="connsiteX86" fmla="*/ 8849406 w 12192000"/>
              <a:gd name="connsiteY86" fmla="*/ 4006423 h 6858712"/>
              <a:gd name="connsiteX87" fmla="*/ 8858547 w 12192000"/>
              <a:gd name="connsiteY87" fmla="*/ 3999372 h 6858712"/>
              <a:gd name="connsiteX88" fmla="*/ 7667016 w 12192000"/>
              <a:gd name="connsiteY88" fmla="*/ 3921457 h 6858712"/>
              <a:gd name="connsiteX89" fmla="*/ 7808078 w 12192000"/>
              <a:gd name="connsiteY89" fmla="*/ 3985579 h 6858712"/>
              <a:gd name="connsiteX90" fmla="*/ 7868538 w 12192000"/>
              <a:gd name="connsiteY90" fmla="*/ 4005730 h 6858712"/>
              <a:gd name="connsiteX91" fmla="*/ 7667016 w 12192000"/>
              <a:gd name="connsiteY91" fmla="*/ 3921457 h 6858712"/>
              <a:gd name="connsiteX92" fmla="*/ 7244815 w 12192000"/>
              <a:gd name="connsiteY92" fmla="*/ 3814177 h 6858712"/>
              <a:gd name="connsiteX93" fmla="*/ 7249321 w 12192000"/>
              <a:gd name="connsiteY93" fmla="*/ 3828026 h 6858712"/>
              <a:gd name="connsiteX94" fmla="*/ 7253446 w 12192000"/>
              <a:gd name="connsiteY94" fmla="*/ 3816174 h 6858712"/>
              <a:gd name="connsiteX95" fmla="*/ 7244815 w 12192000"/>
              <a:gd name="connsiteY95" fmla="*/ 3814177 h 6858712"/>
              <a:gd name="connsiteX96" fmla="*/ 7740295 w 12192000"/>
              <a:gd name="connsiteY96" fmla="*/ 3734596 h 6858712"/>
              <a:gd name="connsiteX97" fmla="*/ 7864871 w 12192000"/>
              <a:gd name="connsiteY97" fmla="*/ 3765736 h 6858712"/>
              <a:gd name="connsiteX98" fmla="*/ 7880033 w 12192000"/>
              <a:gd name="connsiteY98" fmla="*/ 3772065 h 6858712"/>
              <a:gd name="connsiteX99" fmla="*/ 7740295 w 12192000"/>
              <a:gd name="connsiteY99" fmla="*/ 3734596 h 6858712"/>
              <a:gd name="connsiteX100" fmla="*/ 11591909 w 12192000"/>
              <a:gd name="connsiteY100" fmla="*/ 3718427 h 6858712"/>
              <a:gd name="connsiteX101" fmla="*/ 11635174 w 12192000"/>
              <a:gd name="connsiteY101" fmla="*/ 3740613 h 6858712"/>
              <a:gd name="connsiteX102" fmla="*/ 11637051 w 12192000"/>
              <a:gd name="connsiteY102" fmla="*/ 3741872 h 6858712"/>
              <a:gd name="connsiteX103" fmla="*/ 11639408 w 12192000"/>
              <a:gd name="connsiteY103" fmla="*/ 3744288 h 6858712"/>
              <a:gd name="connsiteX104" fmla="*/ 11614266 w 12192000"/>
              <a:gd name="connsiteY104" fmla="*/ 3734342 h 6858712"/>
              <a:gd name="connsiteX105" fmla="*/ 11590738 w 12192000"/>
              <a:gd name="connsiteY105" fmla="*/ 3719892 h 6858712"/>
              <a:gd name="connsiteX106" fmla="*/ 11591909 w 12192000"/>
              <a:gd name="connsiteY106" fmla="*/ 3718427 h 6858712"/>
              <a:gd name="connsiteX107" fmla="*/ 9613492 w 12192000"/>
              <a:gd name="connsiteY107" fmla="*/ 3660132 h 6858712"/>
              <a:gd name="connsiteX108" fmla="*/ 9648466 w 12192000"/>
              <a:gd name="connsiteY108" fmla="*/ 3661164 h 6858712"/>
              <a:gd name="connsiteX109" fmla="*/ 9653663 w 12192000"/>
              <a:gd name="connsiteY109" fmla="*/ 3661298 h 6858712"/>
              <a:gd name="connsiteX110" fmla="*/ 9673278 w 12192000"/>
              <a:gd name="connsiteY110" fmla="*/ 3667643 h 6858712"/>
              <a:gd name="connsiteX111" fmla="*/ 9662902 w 12192000"/>
              <a:gd name="connsiteY111" fmla="*/ 3697921 h 6858712"/>
              <a:gd name="connsiteX112" fmla="*/ 9637380 w 12192000"/>
              <a:gd name="connsiteY112" fmla="*/ 3693674 h 6858712"/>
              <a:gd name="connsiteX113" fmla="*/ 9630216 w 12192000"/>
              <a:gd name="connsiteY113" fmla="*/ 3691314 h 6858712"/>
              <a:gd name="connsiteX114" fmla="*/ 9603841 w 12192000"/>
              <a:gd name="connsiteY114" fmla="*/ 3664198 h 6858712"/>
              <a:gd name="connsiteX115" fmla="*/ 11650752 w 12192000"/>
              <a:gd name="connsiteY115" fmla="*/ 3657655 h 6858712"/>
              <a:gd name="connsiteX116" fmla="*/ 11652346 w 12192000"/>
              <a:gd name="connsiteY116" fmla="*/ 3658248 h 6858712"/>
              <a:gd name="connsiteX117" fmla="*/ 11740509 w 12192000"/>
              <a:gd name="connsiteY117" fmla="*/ 3690841 h 6858712"/>
              <a:gd name="connsiteX118" fmla="*/ 11746577 w 12192000"/>
              <a:gd name="connsiteY118" fmla="*/ 3693633 h 6858712"/>
              <a:gd name="connsiteX119" fmla="*/ 11698525 w 12192000"/>
              <a:gd name="connsiteY119" fmla="*/ 3678509 h 6858712"/>
              <a:gd name="connsiteX120" fmla="*/ 7093879 w 12192000"/>
              <a:gd name="connsiteY120" fmla="*/ 3648355 h 6858712"/>
              <a:gd name="connsiteX121" fmla="*/ 7091768 w 12192000"/>
              <a:gd name="connsiteY121" fmla="*/ 3659480 h 6858712"/>
              <a:gd name="connsiteX122" fmla="*/ 7110092 w 12192000"/>
              <a:gd name="connsiteY122" fmla="*/ 3670474 h 6858712"/>
              <a:gd name="connsiteX123" fmla="*/ 7121654 w 12192000"/>
              <a:gd name="connsiteY123" fmla="*/ 3667725 h 6858712"/>
              <a:gd name="connsiteX124" fmla="*/ 7093879 w 12192000"/>
              <a:gd name="connsiteY124" fmla="*/ 3648355 h 6858712"/>
              <a:gd name="connsiteX125" fmla="*/ 11586413 w 12192000"/>
              <a:gd name="connsiteY125" fmla="*/ 3639175 h 6858712"/>
              <a:gd name="connsiteX126" fmla="*/ 11637256 w 12192000"/>
              <a:gd name="connsiteY126" fmla="*/ 3660395 h 6858712"/>
              <a:gd name="connsiteX127" fmla="*/ 11659981 w 12192000"/>
              <a:gd name="connsiteY127" fmla="*/ 3672698 h 6858712"/>
              <a:gd name="connsiteX128" fmla="*/ 11648278 w 12192000"/>
              <a:gd name="connsiteY128" fmla="*/ 3667364 h 6858712"/>
              <a:gd name="connsiteX129" fmla="*/ 11602669 w 12192000"/>
              <a:gd name="connsiteY129" fmla="*/ 3648930 h 6858712"/>
              <a:gd name="connsiteX130" fmla="*/ 11586413 w 12192000"/>
              <a:gd name="connsiteY130" fmla="*/ 3639175 h 6858712"/>
              <a:gd name="connsiteX131" fmla="*/ 11512543 w 12192000"/>
              <a:gd name="connsiteY131" fmla="*/ 3637275 h 6858712"/>
              <a:gd name="connsiteX132" fmla="*/ 11649217 w 12192000"/>
              <a:gd name="connsiteY132" fmla="*/ 3677829 h 6858712"/>
              <a:gd name="connsiteX133" fmla="*/ 11708573 w 12192000"/>
              <a:gd name="connsiteY133" fmla="*/ 3701080 h 6858712"/>
              <a:gd name="connsiteX134" fmla="*/ 11749495 w 12192000"/>
              <a:gd name="connsiteY134" fmla="*/ 3714851 h 6858712"/>
              <a:gd name="connsiteX135" fmla="*/ 11740029 w 12192000"/>
              <a:gd name="connsiteY135" fmla="*/ 3717739 h 6858712"/>
              <a:gd name="connsiteX136" fmla="*/ 11728983 w 12192000"/>
              <a:gd name="connsiteY136" fmla="*/ 3720824 h 6858712"/>
              <a:gd name="connsiteX137" fmla="*/ 11713583 w 12192000"/>
              <a:gd name="connsiteY137" fmla="*/ 3714957 h 6858712"/>
              <a:gd name="connsiteX138" fmla="*/ 11631503 w 12192000"/>
              <a:gd name="connsiteY138" fmla="*/ 3685836 h 6858712"/>
              <a:gd name="connsiteX139" fmla="*/ 11629286 w 12192000"/>
              <a:gd name="connsiteY139" fmla="*/ 3685397 h 6858712"/>
              <a:gd name="connsiteX140" fmla="*/ 11709763 w 12192000"/>
              <a:gd name="connsiteY140" fmla="*/ 3721709 h 6858712"/>
              <a:gd name="connsiteX141" fmla="*/ 11717704 w 12192000"/>
              <a:gd name="connsiteY141" fmla="*/ 3723975 h 6858712"/>
              <a:gd name="connsiteX142" fmla="*/ 11684827 w 12192000"/>
              <a:gd name="connsiteY142" fmla="*/ 3733157 h 6858712"/>
              <a:gd name="connsiteX143" fmla="*/ 11639230 w 12192000"/>
              <a:gd name="connsiteY143" fmla="*/ 3719266 h 6858712"/>
              <a:gd name="connsiteX144" fmla="*/ 11550552 w 12192000"/>
              <a:gd name="connsiteY144" fmla="*/ 3687109 h 6858712"/>
              <a:gd name="connsiteX145" fmla="*/ 11494992 w 12192000"/>
              <a:gd name="connsiteY145" fmla="*/ 3662623 h 6858712"/>
              <a:gd name="connsiteX146" fmla="*/ 11488526 w 12192000"/>
              <a:gd name="connsiteY146" fmla="*/ 3657354 h 6858712"/>
              <a:gd name="connsiteX147" fmla="*/ 11490951 w 12192000"/>
              <a:gd name="connsiteY147" fmla="*/ 3653338 h 6858712"/>
              <a:gd name="connsiteX148" fmla="*/ 11481016 w 12192000"/>
              <a:gd name="connsiteY148" fmla="*/ 3649818 h 6858712"/>
              <a:gd name="connsiteX149" fmla="*/ 11479868 w 12192000"/>
              <a:gd name="connsiteY149" fmla="*/ 3650298 h 6858712"/>
              <a:gd name="connsiteX150" fmla="*/ 11467020 w 12192000"/>
              <a:gd name="connsiteY150" fmla="*/ 3639827 h 6858712"/>
              <a:gd name="connsiteX151" fmla="*/ 7033051 w 12192000"/>
              <a:gd name="connsiteY151" fmla="*/ 3631952 h 6858712"/>
              <a:gd name="connsiteX152" fmla="*/ 7072160 w 12192000"/>
              <a:gd name="connsiteY152" fmla="*/ 3648376 h 6858712"/>
              <a:gd name="connsiteX153" fmla="*/ 7056965 w 12192000"/>
              <a:gd name="connsiteY153" fmla="*/ 3641164 h 6858712"/>
              <a:gd name="connsiteX154" fmla="*/ 7033051 w 12192000"/>
              <a:gd name="connsiteY154" fmla="*/ 3631952 h 6858712"/>
              <a:gd name="connsiteX155" fmla="*/ 6428819 w 12192000"/>
              <a:gd name="connsiteY155" fmla="*/ 3485442 h 6858712"/>
              <a:gd name="connsiteX156" fmla="*/ 6564154 w 12192000"/>
              <a:gd name="connsiteY156" fmla="*/ 3534905 h 6858712"/>
              <a:gd name="connsiteX157" fmla="*/ 6553169 w 12192000"/>
              <a:gd name="connsiteY157" fmla="*/ 3577043 h 6858712"/>
              <a:gd name="connsiteX158" fmla="*/ 7040474 w 12192000"/>
              <a:gd name="connsiteY158" fmla="*/ 3747420 h 6858712"/>
              <a:gd name="connsiteX159" fmla="*/ 7084442 w 12192000"/>
              <a:gd name="connsiteY159" fmla="*/ 3769402 h 6858712"/>
              <a:gd name="connsiteX160" fmla="*/ 7033147 w 12192000"/>
              <a:gd name="connsiteY160" fmla="*/ 3730929 h 6858712"/>
              <a:gd name="connsiteX161" fmla="*/ 7269474 w 12192000"/>
              <a:gd name="connsiteY161" fmla="*/ 3820698 h 6858712"/>
              <a:gd name="connsiteX162" fmla="*/ 7296953 w 12192000"/>
              <a:gd name="connsiteY162" fmla="*/ 3837185 h 6858712"/>
              <a:gd name="connsiteX163" fmla="*/ 7331761 w 12192000"/>
              <a:gd name="connsiteY163" fmla="*/ 3853675 h 6858712"/>
              <a:gd name="connsiteX164" fmla="*/ 7344583 w 12192000"/>
              <a:gd name="connsiteY164" fmla="*/ 3861003 h 6858712"/>
              <a:gd name="connsiteX165" fmla="*/ 7681671 w 12192000"/>
              <a:gd name="connsiteY165" fmla="*/ 3970919 h 6858712"/>
              <a:gd name="connsiteX166" fmla="*/ 7744587 w 12192000"/>
              <a:gd name="connsiteY166" fmla="*/ 3988811 h 6858712"/>
              <a:gd name="connsiteX167" fmla="*/ 7586409 w 12192000"/>
              <a:gd name="connsiteY167" fmla="*/ 3912299 h 6858712"/>
              <a:gd name="connsiteX168" fmla="*/ 7643203 w 12192000"/>
              <a:gd name="connsiteY168" fmla="*/ 3912299 h 6858712"/>
              <a:gd name="connsiteX169" fmla="*/ 7608391 w 12192000"/>
              <a:gd name="connsiteY169" fmla="*/ 3892148 h 6858712"/>
              <a:gd name="connsiteX170" fmla="*/ 7403210 w 12192000"/>
              <a:gd name="connsiteY170" fmla="*/ 3800547 h 6858712"/>
              <a:gd name="connsiteX171" fmla="*/ 6586139 w 12192000"/>
              <a:gd name="connsiteY171" fmla="*/ 3523914 h 6858712"/>
              <a:gd name="connsiteX172" fmla="*/ 6428819 w 12192000"/>
              <a:gd name="connsiteY172" fmla="*/ 3485442 h 6858712"/>
              <a:gd name="connsiteX173" fmla="*/ 11856749 w 12192000"/>
              <a:gd name="connsiteY173" fmla="*/ 3472336 h 6858712"/>
              <a:gd name="connsiteX174" fmla="*/ 11862438 w 12192000"/>
              <a:gd name="connsiteY174" fmla="*/ 3475685 h 6858712"/>
              <a:gd name="connsiteX175" fmla="*/ 11851324 w 12192000"/>
              <a:gd name="connsiteY175" fmla="*/ 3477473 h 6858712"/>
              <a:gd name="connsiteX176" fmla="*/ 11845646 w 12192000"/>
              <a:gd name="connsiteY176" fmla="*/ 3475781 h 6858712"/>
              <a:gd name="connsiteX177" fmla="*/ 11844462 w 12192000"/>
              <a:gd name="connsiteY177" fmla="*/ 3475191 h 6858712"/>
              <a:gd name="connsiteX178" fmla="*/ 12137103 w 12192000"/>
              <a:gd name="connsiteY178" fmla="*/ 3288447 h 6858712"/>
              <a:gd name="connsiteX179" fmla="*/ 12138147 w 12192000"/>
              <a:gd name="connsiteY179" fmla="*/ 3289022 h 6858712"/>
              <a:gd name="connsiteX180" fmla="*/ 12142001 w 12192000"/>
              <a:gd name="connsiteY180" fmla="*/ 3290141 h 6858712"/>
              <a:gd name="connsiteX181" fmla="*/ 12137103 w 12192000"/>
              <a:gd name="connsiteY181" fmla="*/ 3288447 h 6858712"/>
              <a:gd name="connsiteX182" fmla="*/ 5979753 w 12192000"/>
              <a:gd name="connsiteY182" fmla="*/ 3267435 h 6858712"/>
              <a:gd name="connsiteX183" fmla="*/ 6375463 w 12192000"/>
              <a:gd name="connsiteY183" fmla="*/ 3386515 h 6858712"/>
              <a:gd name="connsiteX184" fmla="*/ 6465229 w 12192000"/>
              <a:gd name="connsiteY184" fmla="*/ 3424987 h 6858712"/>
              <a:gd name="connsiteX185" fmla="*/ 5979753 w 12192000"/>
              <a:gd name="connsiteY185" fmla="*/ 3267435 h 6858712"/>
              <a:gd name="connsiteX186" fmla="*/ 5763312 w 12192000"/>
              <a:gd name="connsiteY186" fmla="*/ 3230586 h 6858712"/>
              <a:gd name="connsiteX187" fmla="*/ 5860672 w 12192000"/>
              <a:gd name="connsiteY187" fmla="*/ 3258272 h 6858712"/>
              <a:gd name="connsiteX188" fmla="*/ 5831818 w 12192000"/>
              <a:gd name="connsiteY188" fmla="*/ 3251835 h 6858712"/>
              <a:gd name="connsiteX189" fmla="*/ 12192000 w 12192000"/>
              <a:gd name="connsiteY189" fmla="*/ 3230316 h 6858712"/>
              <a:gd name="connsiteX190" fmla="*/ 12192000 w 12192000"/>
              <a:gd name="connsiteY190" fmla="*/ 3297949 h 6858712"/>
              <a:gd name="connsiteX191" fmla="*/ 12125919 w 12192000"/>
              <a:gd name="connsiteY191" fmla="*/ 3297356 h 6858712"/>
              <a:gd name="connsiteX192" fmla="*/ 12039571 w 12192000"/>
              <a:gd name="connsiteY192" fmla="*/ 3288684 h 6858712"/>
              <a:gd name="connsiteX193" fmla="*/ 11980764 w 12192000"/>
              <a:gd name="connsiteY193" fmla="*/ 3279008 h 6858712"/>
              <a:gd name="connsiteX194" fmla="*/ 11983147 w 12192000"/>
              <a:gd name="connsiteY194" fmla="*/ 3276917 h 6858712"/>
              <a:gd name="connsiteX195" fmla="*/ 12003459 w 12192000"/>
              <a:gd name="connsiteY195" fmla="*/ 3279885 h 6858712"/>
              <a:gd name="connsiteX196" fmla="*/ 12086085 w 12192000"/>
              <a:gd name="connsiteY196" fmla="*/ 3286144 h 6858712"/>
              <a:gd name="connsiteX197" fmla="*/ 12089078 w 12192000"/>
              <a:gd name="connsiteY197" fmla="*/ 3283547 h 6858712"/>
              <a:gd name="connsiteX198" fmla="*/ 11995493 w 12192000"/>
              <a:gd name="connsiteY198" fmla="*/ 3270474 h 6858712"/>
              <a:gd name="connsiteX199" fmla="*/ 12016091 w 12192000"/>
              <a:gd name="connsiteY199" fmla="*/ 3260472 h 6858712"/>
              <a:gd name="connsiteX200" fmla="*/ 12019336 w 12192000"/>
              <a:gd name="connsiteY200" fmla="*/ 3256985 h 6858712"/>
              <a:gd name="connsiteX201" fmla="*/ 12020924 w 12192000"/>
              <a:gd name="connsiteY201" fmla="*/ 3257059 h 6858712"/>
              <a:gd name="connsiteX202" fmla="*/ 12028014 w 12192000"/>
              <a:gd name="connsiteY202" fmla="*/ 3257264 h 6858712"/>
              <a:gd name="connsiteX203" fmla="*/ 12030241 w 12192000"/>
              <a:gd name="connsiteY203" fmla="*/ 3254858 h 6858712"/>
              <a:gd name="connsiteX204" fmla="*/ 12022838 w 12192000"/>
              <a:gd name="connsiteY204" fmla="*/ 3253221 h 6858712"/>
              <a:gd name="connsiteX205" fmla="*/ 12029076 w 12192000"/>
              <a:gd name="connsiteY205" fmla="*/ 3246517 h 6858712"/>
              <a:gd name="connsiteX206" fmla="*/ 12133558 w 12192000"/>
              <a:gd name="connsiteY206" fmla="*/ 3235597 h 6858712"/>
              <a:gd name="connsiteX207" fmla="*/ 5749184 w 12192000"/>
              <a:gd name="connsiteY207" fmla="*/ 3226568 h 6858712"/>
              <a:gd name="connsiteX208" fmla="*/ 5758079 w 12192000"/>
              <a:gd name="connsiteY208" fmla="*/ 3228962 h 6858712"/>
              <a:gd name="connsiteX209" fmla="*/ 5763312 w 12192000"/>
              <a:gd name="connsiteY209" fmla="*/ 3230586 h 6858712"/>
              <a:gd name="connsiteX210" fmla="*/ 7239613 w 12192000"/>
              <a:gd name="connsiteY210" fmla="*/ 3074169 h 6858712"/>
              <a:gd name="connsiteX211" fmla="*/ 7242731 w 12192000"/>
              <a:gd name="connsiteY211" fmla="*/ 3078381 h 6858712"/>
              <a:gd name="connsiteX212" fmla="*/ 7239613 w 12192000"/>
              <a:gd name="connsiteY212" fmla="*/ 3074169 h 6858712"/>
              <a:gd name="connsiteX213" fmla="*/ 5224965 w 12192000"/>
              <a:gd name="connsiteY213" fmla="*/ 2979810 h 6858712"/>
              <a:gd name="connsiteX214" fmla="*/ 5245116 w 12192000"/>
              <a:gd name="connsiteY214" fmla="*/ 2985305 h 6858712"/>
              <a:gd name="connsiteX215" fmla="*/ 5245116 w 12192000"/>
              <a:gd name="connsiteY215" fmla="*/ 2994468 h 6858712"/>
              <a:gd name="connsiteX216" fmla="*/ 5224965 w 12192000"/>
              <a:gd name="connsiteY216" fmla="*/ 2979810 h 6858712"/>
              <a:gd name="connsiteX217" fmla="*/ 5005306 w 12192000"/>
              <a:gd name="connsiteY217" fmla="*/ 2945532 h 6858712"/>
              <a:gd name="connsiteX218" fmla="*/ 5016121 w 12192000"/>
              <a:gd name="connsiteY218" fmla="*/ 2946834 h 6858712"/>
              <a:gd name="connsiteX219" fmla="*/ 5109954 w 12192000"/>
              <a:gd name="connsiteY219" fmla="*/ 2964582 h 6858712"/>
              <a:gd name="connsiteX220" fmla="*/ 5034443 w 12192000"/>
              <a:gd name="connsiteY220" fmla="*/ 2961493 h 6858712"/>
              <a:gd name="connsiteX221" fmla="*/ 4988001 w 12192000"/>
              <a:gd name="connsiteY221" fmla="*/ 2956396 h 6858712"/>
              <a:gd name="connsiteX222" fmla="*/ 5022050 w 12192000"/>
              <a:gd name="connsiteY222" fmla="*/ 2932907 h 6858712"/>
              <a:gd name="connsiteX223" fmla="*/ 5154379 w 12192000"/>
              <a:gd name="connsiteY223" fmla="*/ 2950298 h 6858712"/>
              <a:gd name="connsiteX224" fmla="*/ 5604194 w 12192000"/>
              <a:gd name="connsiteY224" fmla="*/ 3069579 h 6858712"/>
              <a:gd name="connsiteX225" fmla="*/ 5534631 w 12192000"/>
              <a:gd name="connsiteY225" fmla="*/ 3060045 h 6858712"/>
              <a:gd name="connsiteX226" fmla="*/ 5503410 w 12192000"/>
              <a:gd name="connsiteY226" fmla="*/ 3050465 h 6858712"/>
              <a:gd name="connsiteX227" fmla="*/ 5441143 w 12192000"/>
              <a:gd name="connsiteY227" fmla="*/ 3031107 h 6858712"/>
              <a:gd name="connsiteX228" fmla="*/ 5477307 w 12192000"/>
              <a:gd name="connsiteY228" fmla="*/ 3042453 h 6858712"/>
              <a:gd name="connsiteX229" fmla="*/ 5503410 w 12192000"/>
              <a:gd name="connsiteY229" fmla="*/ 3050465 h 6858712"/>
              <a:gd name="connsiteX230" fmla="*/ 5760825 w 12192000"/>
              <a:gd name="connsiteY230" fmla="*/ 3130490 h 6858712"/>
              <a:gd name="connsiteX231" fmla="*/ 6080511 w 12192000"/>
              <a:gd name="connsiteY231" fmla="*/ 3232628 h 6858712"/>
              <a:gd name="connsiteX232" fmla="*/ 6150832 w 12192000"/>
              <a:gd name="connsiteY232" fmla="*/ 3262623 h 6858712"/>
              <a:gd name="connsiteX233" fmla="*/ 5626177 w 12192000"/>
              <a:gd name="connsiteY233" fmla="*/ 3115379 h 6858712"/>
              <a:gd name="connsiteX234" fmla="*/ 5558392 w 12192000"/>
              <a:gd name="connsiteY234" fmla="*/ 3091562 h 6858712"/>
              <a:gd name="connsiteX235" fmla="*/ 5307409 w 12192000"/>
              <a:gd name="connsiteY235" fmla="*/ 2999961 h 6858712"/>
              <a:gd name="connsiteX236" fmla="*/ 5417329 w 12192000"/>
              <a:gd name="connsiteY236" fmla="*/ 3027445 h 6858712"/>
              <a:gd name="connsiteX237" fmla="*/ 5307409 w 12192000"/>
              <a:gd name="connsiteY237" fmla="*/ 2999961 h 6858712"/>
              <a:gd name="connsiteX238" fmla="*/ 5245116 w 12192000"/>
              <a:gd name="connsiteY238" fmla="*/ 2985305 h 6858712"/>
              <a:gd name="connsiteX239" fmla="*/ 5241454 w 12192000"/>
              <a:gd name="connsiteY239" fmla="*/ 2976147 h 6858712"/>
              <a:gd name="connsiteX240" fmla="*/ 5230463 w 12192000"/>
              <a:gd name="connsiteY240" fmla="*/ 2973856 h 6858712"/>
              <a:gd name="connsiteX241" fmla="*/ 5224965 w 12192000"/>
              <a:gd name="connsiteY241" fmla="*/ 2979810 h 6858712"/>
              <a:gd name="connsiteX242" fmla="*/ 5195657 w 12192000"/>
              <a:gd name="connsiteY242" fmla="*/ 2972482 h 6858712"/>
              <a:gd name="connsiteX243" fmla="*/ 5208479 w 12192000"/>
              <a:gd name="connsiteY243" fmla="*/ 2988972 h 6858712"/>
              <a:gd name="connsiteX244" fmla="*/ 5193825 w 12192000"/>
              <a:gd name="connsiteY244" fmla="*/ 2972482 h 6858712"/>
              <a:gd name="connsiteX245" fmla="*/ 5019395 w 12192000"/>
              <a:gd name="connsiteY245" fmla="*/ 2935106 h 6858712"/>
              <a:gd name="connsiteX246" fmla="*/ 6528678 w 12192000"/>
              <a:gd name="connsiteY246" fmla="*/ 2848085 h 6858712"/>
              <a:gd name="connsiteX247" fmla="*/ 6956609 w 12192000"/>
              <a:gd name="connsiteY247" fmla="*/ 2848086 h 6858712"/>
              <a:gd name="connsiteX248" fmla="*/ 6976003 w 12192000"/>
              <a:gd name="connsiteY248" fmla="*/ 2871790 h 6858712"/>
              <a:gd name="connsiteX249" fmla="*/ 7047702 w 12192000"/>
              <a:gd name="connsiteY249" fmla="*/ 2936195 h 6858712"/>
              <a:gd name="connsiteX250" fmla="*/ 7098538 w 12192000"/>
              <a:gd name="connsiteY250" fmla="*/ 2982577 h 6858712"/>
              <a:gd name="connsiteX251" fmla="*/ 7277135 w 12192000"/>
              <a:gd name="connsiteY251" fmla="*/ 3124683 h 6858712"/>
              <a:gd name="connsiteX252" fmla="*/ 7276712 w 12192000"/>
              <a:gd name="connsiteY252" fmla="*/ 3124530 h 6858712"/>
              <a:gd name="connsiteX253" fmla="*/ 7251153 w 12192000"/>
              <a:gd name="connsiteY253" fmla="*/ 3115380 h 6858712"/>
              <a:gd name="connsiteX254" fmla="*/ 6793984 w 12192000"/>
              <a:gd name="connsiteY254" fmla="*/ 2945862 h 6858712"/>
              <a:gd name="connsiteX255" fmla="*/ 4229772 w 12192000"/>
              <a:gd name="connsiteY255" fmla="*/ 2280387 h 6858712"/>
              <a:gd name="connsiteX256" fmla="*/ 4255268 w 12192000"/>
              <a:gd name="connsiteY256" fmla="*/ 2281402 h 6858712"/>
              <a:gd name="connsiteX257" fmla="*/ 4259493 w 12192000"/>
              <a:gd name="connsiteY257" fmla="*/ 2284046 h 6858712"/>
              <a:gd name="connsiteX258" fmla="*/ 4259492 w 12192000"/>
              <a:gd name="connsiteY258" fmla="*/ 2298209 h 6858712"/>
              <a:gd name="connsiteX259" fmla="*/ 2889547 w 12192000"/>
              <a:gd name="connsiteY259" fmla="*/ 2278742 h 6858712"/>
              <a:gd name="connsiteX260" fmla="*/ 2894041 w 12192000"/>
              <a:gd name="connsiteY260" fmla="*/ 2284814 h 6858712"/>
              <a:gd name="connsiteX261" fmla="*/ 2889547 w 12192000"/>
              <a:gd name="connsiteY261" fmla="*/ 2278742 h 6858712"/>
              <a:gd name="connsiteX262" fmla="*/ 3458478 w 12192000"/>
              <a:gd name="connsiteY262" fmla="*/ 2089042 h 6858712"/>
              <a:gd name="connsiteX263" fmla="*/ 3492612 w 12192000"/>
              <a:gd name="connsiteY263" fmla="*/ 2110409 h 6858712"/>
              <a:gd name="connsiteX264" fmla="*/ 3506408 w 12192000"/>
              <a:gd name="connsiteY264" fmla="*/ 2131845 h 6858712"/>
              <a:gd name="connsiteX265" fmla="*/ 3521571 w 12192000"/>
              <a:gd name="connsiteY265" fmla="*/ 2150377 h 6858712"/>
              <a:gd name="connsiteX266" fmla="*/ 3467427 w 12192000"/>
              <a:gd name="connsiteY266" fmla="*/ 2117084 h 6858712"/>
              <a:gd name="connsiteX267" fmla="*/ 3461943 w 12192000"/>
              <a:gd name="connsiteY267" fmla="*/ 2100906 h 6858712"/>
              <a:gd name="connsiteX268" fmla="*/ 3224074 w 12192000"/>
              <a:gd name="connsiteY268" fmla="*/ 1943718 h 6858712"/>
              <a:gd name="connsiteX269" fmla="*/ 3250834 w 12192000"/>
              <a:gd name="connsiteY269" fmla="*/ 1958766 h 6858712"/>
              <a:gd name="connsiteX270" fmla="*/ 3403875 w 12192000"/>
              <a:gd name="connsiteY270" fmla="*/ 2054862 h 6858712"/>
              <a:gd name="connsiteX271" fmla="*/ 3443327 w 12192000"/>
              <a:gd name="connsiteY271" fmla="*/ 2079558 h 6858712"/>
              <a:gd name="connsiteX272" fmla="*/ 3452728 w 12192000"/>
              <a:gd name="connsiteY272" fmla="*/ 2107531 h 6858712"/>
              <a:gd name="connsiteX273" fmla="*/ 3449937 w 12192000"/>
              <a:gd name="connsiteY273" fmla="*/ 2105651 h 6858712"/>
              <a:gd name="connsiteX274" fmla="*/ 3224074 w 12192000"/>
              <a:gd name="connsiteY274" fmla="*/ 1943718 h 6858712"/>
              <a:gd name="connsiteX275" fmla="*/ 2385591 w 12192000"/>
              <a:gd name="connsiteY275" fmla="*/ 1721960 h 6858712"/>
              <a:gd name="connsiteX276" fmla="*/ 2375224 w 12192000"/>
              <a:gd name="connsiteY276" fmla="*/ 1747809 h 6858712"/>
              <a:gd name="connsiteX277" fmla="*/ 2380923 w 12192000"/>
              <a:gd name="connsiteY277" fmla="*/ 1729840 h 6858712"/>
              <a:gd name="connsiteX278" fmla="*/ 2385591 w 12192000"/>
              <a:gd name="connsiteY278" fmla="*/ 1721960 h 6858712"/>
              <a:gd name="connsiteX279" fmla="*/ 2731245 w 12192000"/>
              <a:gd name="connsiteY279" fmla="*/ 1714018 h 6858712"/>
              <a:gd name="connsiteX280" fmla="*/ 2763902 w 12192000"/>
              <a:gd name="connsiteY280" fmla="*/ 1749821 h 6858712"/>
              <a:gd name="connsiteX281" fmla="*/ 2758123 w 12192000"/>
              <a:gd name="connsiteY281" fmla="*/ 1750229 h 6858712"/>
              <a:gd name="connsiteX282" fmla="*/ 2731245 w 12192000"/>
              <a:gd name="connsiteY282" fmla="*/ 1714018 h 6858712"/>
              <a:gd name="connsiteX283" fmla="*/ 2707578 w 12192000"/>
              <a:gd name="connsiteY283" fmla="*/ 1665198 h 6858712"/>
              <a:gd name="connsiteX284" fmla="*/ 2716740 w 12192000"/>
              <a:gd name="connsiteY284" fmla="*/ 1674170 h 6858712"/>
              <a:gd name="connsiteX285" fmla="*/ 2737524 w 12192000"/>
              <a:gd name="connsiteY285" fmla="*/ 1705226 h 6858712"/>
              <a:gd name="connsiteX286" fmla="*/ 2710890 w 12192000"/>
              <a:gd name="connsiteY286" fmla="*/ 1675603 h 6858712"/>
              <a:gd name="connsiteX287" fmla="*/ 2707578 w 12192000"/>
              <a:gd name="connsiteY287" fmla="*/ 1665198 h 6858712"/>
              <a:gd name="connsiteX288" fmla="*/ 3880200 w 12192000"/>
              <a:gd name="connsiteY288" fmla="*/ 1638262 h 6858712"/>
              <a:gd name="connsiteX289" fmla="*/ 3869629 w 12192000"/>
              <a:gd name="connsiteY289" fmla="*/ 1642635 h 6858712"/>
              <a:gd name="connsiteX290" fmla="*/ 3835732 w 12192000"/>
              <a:gd name="connsiteY290" fmla="*/ 1648558 h 6858712"/>
              <a:gd name="connsiteX291" fmla="*/ 3880200 w 12192000"/>
              <a:gd name="connsiteY291" fmla="*/ 1638262 h 6858712"/>
              <a:gd name="connsiteX292" fmla="*/ 2667504 w 12192000"/>
              <a:gd name="connsiteY292" fmla="*/ 1622155 h 6858712"/>
              <a:gd name="connsiteX293" fmla="*/ 2708101 w 12192000"/>
              <a:gd name="connsiteY293" fmla="*/ 1691623 h 6858712"/>
              <a:gd name="connsiteX294" fmla="*/ 2691235 w 12192000"/>
              <a:gd name="connsiteY294" fmla="*/ 1674810 h 6858712"/>
              <a:gd name="connsiteX295" fmla="*/ 2674653 w 12192000"/>
              <a:gd name="connsiteY295" fmla="*/ 1645694 h 6858712"/>
              <a:gd name="connsiteX296" fmla="*/ 2667504 w 12192000"/>
              <a:gd name="connsiteY296" fmla="*/ 1622155 h 6858712"/>
              <a:gd name="connsiteX297" fmla="*/ 3573341 w 12192000"/>
              <a:gd name="connsiteY297" fmla="*/ 1542074 h 6858712"/>
              <a:gd name="connsiteX298" fmla="*/ 3588422 w 12192000"/>
              <a:gd name="connsiteY298" fmla="*/ 1542527 h 6858712"/>
              <a:gd name="connsiteX299" fmla="*/ 3593889 w 12192000"/>
              <a:gd name="connsiteY299" fmla="*/ 1544662 h 6858712"/>
              <a:gd name="connsiteX300" fmla="*/ 3624379 w 12192000"/>
              <a:gd name="connsiteY300" fmla="*/ 1545677 h 6858712"/>
              <a:gd name="connsiteX301" fmla="*/ 3620306 w 12192000"/>
              <a:gd name="connsiteY301" fmla="*/ 1543484 h 6858712"/>
              <a:gd name="connsiteX302" fmla="*/ 3668838 w 12192000"/>
              <a:gd name="connsiteY302" fmla="*/ 1544940 h 6858712"/>
              <a:gd name="connsiteX303" fmla="*/ 3680098 w 12192000"/>
              <a:gd name="connsiteY303" fmla="*/ 1549331 h 6858712"/>
              <a:gd name="connsiteX304" fmla="*/ 3671396 w 12192000"/>
              <a:gd name="connsiteY304" fmla="*/ 1569187 h 6858712"/>
              <a:gd name="connsiteX305" fmla="*/ 3657380 w 12192000"/>
              <a:gd name="connsiteY305" fmla="*/ 1581863 h 6858712"/>
              <a:gd name="connsiteX306" fmla="*/ 3651757 w 12192000"/>
              <a:gd name="connsiteY306" fmla="*/ 1598269 h 6858712"/>
              <a:gd name="connsiteX307" fmla="*/ 3600592 w 12192000"/>
              <a:gd name="connsiteY307" fmla="*/ 1579309 h 6858712"/>
              <a:gd name="connsiteX308" fmla="*/ 3522962 w 12192000"/>
              <a:gd name="connsiteY308" fmla="*/ 1542090 h 6858712"/>
              <a:gd name="connsiteX309" fmla="*/ 2985767 w 12192000"/>
              <a:gd name="connsiteY309" fmla="*/ 1211553 h 6858712"/>
              <a:gd name="connsiteX310" fmla="*/ 2988048 w 12192000"/>
              <a:gd name="connsiteY310" fmla="*/ 1212985 h 6858712"/>
              <a:gd name="connsiteX311" fmla="*/ 2979445 w 12192000"/>
              <a:gd name="connsiteY311" fmla="*/ 1216545 h 6858712"/>
              <a:gd name="connsiteX312" fmla="*/ 2976516 w 12192000"/>
              <a:gd name="connsiteY312" fmla="*/ 1217188 h 6858712"/>
              <a:gd name="connsiteX313" fmla="*/ 2971503 w 12192000"/>
              <a:gd name="connsiteY313" fmla="*/ 1213650 h 6858712"/>
              <a:gd name="connsiteX314" fmla="*/ 2064934 w 12192000"/>
              <a:gd name="connsiteY314" fmla="*/ 939842 h 6858712"/>
              <a:gd name="connsiteX315" fmla="*/ 2054566 w 12192000"/>
              <a:gd name="connsiteY315" fmla="*/ 965692 h 6858712"/>
              <a:gd name="connsiteX316" fmla="*/ 2060264 w 12192000"/>
              <a:gd name="connsiteY316" fmla="*/ 947723 h 6858712"/>
              <a:gd name="connsiteX317" fmla="*/ 2064934 w 12192000"/>
              <a:gd name="connsiteY317" fmla="*/ 939842 h 6858712"/>
              <a:gd name="connsiteX318" fmla="*/ 2410588 w 12192000"/>
              <a:gd name="connsiteY318" fmla="*/ 931901 h 6858712"/>
              <a:gd name="connsiteX319" fmla="*/ 2443245 w 12192000"/>
              <a:gd name="connsiteY319" fmla="*/ 967703 h 6858712"/>
              <a:gd name="connsiteX320" fmla="*/ 2437466 w 12192000"/>
              <a:gd name="connsiteY320" fmla="*/ 968114 h 6858712"/>
              <a:gd name="connsiteX321" fmla="*/ 2410588 w 12192000"/>
              <a:gd name="connsiteY321" fmla="*/ 931901 h 6858712"/>
              <a:gd name="connsiteX322" fmla="*/ 2386920 w 12192000"/>
              <a:gd name="connsiteY322" fmla="*/ 883080 h 6858712"/>
              <a:gd name="connsiteX323" fmla="*/ 2396083 w 12192000"/>
              <a:gd name="connsiteY323" fmla="*/ 892053 h 6858712"/>
              <a:gd name="connsiteX324" fmla="*/ 2416866 w 12192000"/>
              <a:gd name="connsiteY324" fmla="*/ 923108 h 6858712"/>
              <a:gd name="connsiteX325" fmla="*/ 2390232 w 12192000"/>
              <a:gd name="connsiteY325" fmla="*/ 893485 h 6858712"/>
              <a:gd name="connsiteX326" fmla="*/ 2386920 w 12192000"/>
              <a:gd name="connsiteY326" fmla="*/ 883080 h 6858712"/>
              <a:gd name="connsiteX327" fmla="*/ 2346846 w 12192000"/>
              <a:gd name="connsiteY327" fmla="*/ 840038 h 6858712"/>
              <a:gd name="connsiteX328" fmla="*/ 2387444 w 12192000"/>
              <a:gd name="connsiteY328" fmla="*/ 909505 h 6858712"/>
              <a:gd name="connsiteX329" fmla="*/ 2370577 w 12192000"/>
              <a:gd name="connsiteY329" fmla="*/ 892694 h 6858712"/>
              <a:gd name="connsiteX330" fmla="*/ 2353996 w 12192000"/>
              <a:gd name="connsiteY330" fmla="*/ 863576 h 6858712"/>
              <a:gd name="connsiteX331" fmla="*/ 2346846 w 12192000"/>
              <a:gd name="connsiteY331" fmla="*/ 840038 h 6858712"/>
              <a:gd name="connsiteX332" fmla="*/ 2619765 w 12192000"/>
              <a:gd name="connsiteY332" fmla="*/ 817845 h 6858712"/>
              <a:gd name="connsiteX333" fmla="*/ 2807792 w 12192000"/>
              <a:gd name="connsiteY333" fmla="*/ 883118 h 6858712"/>
              <a:gd name="connsiteX334" fmla="*/ 2840596 w 12192000"/>
              <a:gd name="connsiteY334" fmla="*/ 895317 h 6858712"/>
              <a:gd name="connsiteX335" fmla="*/ 2869483 w 12192000"/>
              <a:gd name="connsiteY335" fmla="*/ 1008271 h 6858712"/>
              <a:gd name="connsiteX336" fmla="*/ 2845626 w 12192000"/>
              <a:gd name="connsiteY336" fmla="*/ 1019621 h 6858712"/>
              <a:gd name="connsiteX337" fmla="*/ 2795894 w 12192000"/>
              <a:gd name="connsiteY337" fmla="*/ 979672 h 6858712"/>
              <a:gd name="connsiteX338" fmla="*/ 2630861 w 12192000"/>
              <a:gd name="connsiteY338" fmla="*/ 830029 h 6858712"/>
              <a:gd name="connsiteX339" fmla="*/ 1833355 w 12192000"/>
              <a:gd name="connsiteY339" fmla="*/ 358409 h 6858712"/>
              <a:gd name="connsiteX340" fmla="*/ 1820223 w 12192000"/>
              <a:gd name="connsiteY340" fmla="*/ 369791 h 6858712"/>
              <a:gd name="connsiteX341" fmla="*/ 1833355 w 12192000"/>
              <a:gd name="connsiteY341" fmla="*/ 358409 h 6858712"/>
              <a:gd name="connsiteX342" fmla="*/ 11984507 w 12192000"/>
              <a:gd name="connsiteY342" fmla="*/ 0 h 6858712"/>
              <a:gd name="connsiteX343" fmla="*/ 12192000 w 12192000"/>
              <a:gd name="connsiteY343" fmla="*/ 0 h 6858712"/>
              <a:gd name="connsiteX344" fmla="*/ 12192000 w 12192000"/>
              <a:gd name="connsiteY344" fmla="*/ 717 h 6858712"/>
              <a:gd name="connsiteX345" fmla="*/ 11983839 w 12192000"/>
              <a:gd name="connsiteY345" fmla="*/ 717 h 6858712"/>
              <a:gd name="connsiteX346" fmla="*/ 10569941 w 12192000"/>
              <a:gd name="connsiteY346" fmla="*/ 0 h 6858712"/>
              <a:gd name="connsiteX347" fmla="*/ 10611179 w 12192000"/>
              <a:gd name="connsiteY347" fmla="*/ 0 h 6858712"/>
              <a:gd name="connsiteX348" fmla="*/ 10613707 w 12192000"/>
              <a:gd name="connsiteY348" fmla="*/ 717 h 6858712"/>
              <a:gd name="connsiteX349" fmla="*/ 10564912 w 12192000"/>
              <a:gd name="connsiteY349" fmla="*/ 717 h 6858712"/>
              <a:gd name="connsiteX350" fmla="*/ 8957032 w 12192000"/>
              <a:gd name="connsiteY350" fmla="*/ 0 h 6858712"/>
              <a:gd name="connsiteX351" fmla="*/ 10541550 w 12192000"/>
              <a:gd name="connsiteY351" fmla="*/ 0 h 6858712"/>
              <a:gd name="connsiteX352" fmla="*/ 10541238 w 12192000"/>
              <a:gd name="connsiteY352" fmla="*/ 717 h 6858712"/>
              <a:gd name="connsiteX353" fmla="*/ 8956690 w 12192000"/>
              <a:gd name="connsiteY353" fmla="*/ 716 h 6858712"/>
              <a:gd name="connsiteX354" fmla="*/ 7576020 w 12192000"/>
              <a:gd name="connsiteY354" fmla="*/ 0 h 6858712"/>
              <a:gd name="connsiteX355" fmla="*/ 7699062 w 12192000"/>
              <a:gd name="connsiteY355" fmla="*/ 0 h 6858712"/>
              <a:gd name="connsiteX356" fmla="*/ 7699011 w 12192000"/>
              <a:gd name="connsiteY356" fmla="*/ 716 h 6858712"/>
              <a:gd name="connsiteX357" fmla="*/ 7567336 w 12192000"/>
              <a:gd name="connsiteY357" fmla="*/ 716 h 6858712"/>
              <a:gd name="connsiteX358" fmla="*/ 7322648 w 12192000"/>
              <a:gd name="connsiteY358" fmla="*/ 0 h 6858712"/>
              <a:gd name="connsiteX359" fmla="*/ 7569337 w 12192000"/>
              <a:gd name="connsiteY359" fmla="*/ 0 h 6858712"/>
              <a:gd name="connsiteX360" fmla="*/ 7562159 w 12192000"/>
              <a:gd name="connsiteY360" fmla="*/ 717 h 6858712"/>
              <a:gd name="connsiteX361" fmla="*/ 7318926 w 12192000"/>
              <a:gd name="connsiteY361" fmla="*/ 716 h 6858712"/>
              <a:gd name="connsiteX362" fmla="*/ 7196567 w 12192000"/>
              <a:gd name="connsiteY362" fmla="*/ 0 h 6858712"/>
              <a:gd name="connsiteX363" fmla="*/ 7226032 w 12192000"/>
              <a:gd name="connsiteY363" fmla="*/ 0 h 6858712"/>
              <a:gd name="connsiteX364" fmla="*/ 7218880 w 12192000"/>
              <a:gd name="connsiteY364" fmla="*/ 706 h 6858712"/>
              <a:gd name="connsiteX365" fmla="*/ 7218746 w 12192000"/>
              <a:gd name="connsiteY365" fmla="*/ 716 h 6858712"/>
              <a:gd name="connsiteX366" fmla="*/ 7193959 w 12192000"/>
              <a:gd name="connsiteY366" fmla="*/ 716 h 6858712"/>
              <a:gd name="connsiteX367" fmla="*/ 5631209 w 12192000"/>
              <a:gd name="connsiteY367" fmla="*/ 0 h 6858712"/>
              <a:gd name="connsiteX368" fmla="*/ 5655076 w 12192000"/>
              <a:gd name="connsiteY368" fmla="*/ 0 h 6858712"/>
              <a:gd name="connsiteX369" fmla="*/ 5656541 w 12192000"/>
              <a:gd name="connsiteY369" fmla="*/ 717 h 6858712"/>
              <a:gd name="connsiteX370" fmla="*/ 5630675 w 12192000"/>
              <a:gd name="connsiteY370" fmla="*/ 717 h 6858712"/>
              <a:gd name="connsiteX371" fmla="*/ 2005497 w 12192000"/>
              <a:gd name="connsiteY371" fmla="*/ 0 h 6858712"/>
              <a:gd name="connsiteX372" fmla="*/ 2009838 w 12192000"/>
              <a:gd name="connsiteY372" fmla="*/ 0 h 6858712"/>
              <a:gd name="connsiteX373" fmla="*/ 2001428 w 12192000"/>
              <a:gd name="connsiteY373" fmla="*/ 3907 h 6858712"/>
              <a:gd name="connsiteX374" fmla="*/ 0 w 12192000"/>
              <a:gd name="connsiteY374" fmla="*/ 0 h 6858712"/>
              <a:gd name="connsiteX375" fmla="*/ 1962524 w 12192000"/>
              <a:gd name="connsiteY375" fmla="*/ 0 h 6858712"/>
              <a:gd name="connsiteX376" fmla="*/ 1962030 w 12192000"/>
              <a:gd name="connsiteY376" fmla="*/ 17697 h 6858712"/>
              <a:gd name="connsiteX377" fmla="*/ 1950413 w 12192000"/>
              <a:gd name="connsiteY377" fmla="*/ 42331 h 6858712"/>
              <a:gd name="connsiteX378" fmla="*/ 1870608 w 12192000"/>
              <a:gd name="connsiteY378" fmla="*/ 170512 h 6858712"/>
              <a:gd name="connsiteX379" fmla="*/ 1873584 w 12192000"/>
              <a:gd name="connsiteY379" fmla="*/ 220827 h 6858712"/>
              <a:gd name="connsiteX380" fmla="*/ 1872745 w 12192000"/>
              <a:gd name="connsiteY380" fmla="*/ 554251 h 6858712"/>
              <a:gd name="connsiteX381" fmla="*/ 1857221 w 12192000"/>
              <a:gd name="connsiteY381" fmla="*/ 507142 h 6858712"/>
              <a:gd name="connsiteX382" fmla="*/ 2082990 w 12192000"/>
              <a:gd name="connsiteY382" fmla="*/ 643716 h 6858712"/>
              <a:gd name="connsiteX383" fmla="*/ 2200634 w 12192000"/>
              <a:gd name="connsiteY383" fmla="*/ 683932 h 6858712"/>
              <a:gd name="connsiteX384" fmla="*/ 2194117 w 12192000"/>
              <a:gd name="connsiteY384" fmla="*/ 695420 h 6858712"/>
              <a:gd name="connsiteX385" fmla="*/ 2078248 w 12192000"/>
              <a:gd name="connsiteY385" fmla="*/ 857011 h 6858712"/>
              <a:gd name="connsiteX386" fmla="*/ 2059438 w 12192000"/>
              <a:gd name="connsiteY386" fmla="*/ 1108649 h 6858712"/>
              <a:gd name="connsiteX387" fmla="*/ 2059731 w 12192000"/>
              <a:gd name="connsiteY387" fmla="*/ 1047069 h 6858712"/>
              <a:gd name="connsiteX388" fmla="*/ 2102754 w 12192000"/>
              <a:gd name="connsiteY388" fmla="*/ 1088749 h 6858712"/>
              <a:gd name="connsiteX389" fmla="*/ 2292330 w 12192000"/>
              <a:gd name="connsiteY389" fmla="*/ 1297791 h 6858712"/>
              <a:gd name="connsiteX390" fmla="*/ 2365587 w 12192000"/>
              <a:gd name="connsiteY390" fmla="*/ 1364633 h 6858712"/>
              <a:gd name="connsiteX391" fmla="*/ 2491438 w 12192000"/>
              <a:gd name="connsiteY391" fmla="*/ 1470502 h 6858712"/>
              <a:gd name="connsiteX392" fmla="*/ 2510153 w 12192000"/>
              <a:gd name="connsiteY392" fmla="*/ 1484611 h 6858712"/>
              <a:gd name="connsiteX393" fmla="*/ 2497639 w 12192000"/>
              <a:gd name="connsiteY393" fmla="*/ 1503767 h 6858712"/>
              <a:gd name="connsiteX394" fmla="*/ 2398908 w 12192000"/>
              <a:gd name="connsiteY394" fmla="*/ 1639128 h 6858712"/>
              <a:gd name="connsiteX395" fmla="*/ 2380097 w 12192000"/>
              <a:gd name="connsiteY395" fmla="*/ 1890769 h 6858712"/>
              <a:gd name="connsiteX396" fmla="*/ 2380390 w 12192000"/>
              <a:gd name="connsiteY396" fmla="*/ 1829186 h 6858712"/>
              <a:gd name="connsiteX397" fmla="*/ 2423411 w 12192000"/>
              <a:gd name="connsiteY397" fmla="*/ 1870868 h 6858712"/>
              <a:gd name="connsiteX398" fmla="*/ 2612988 w 12192000"/>
              <a:gd name="connsiteY398" fmla="*/ 2079910 h 6858712"/>
              <a:gd name="connsiteX399" fmla="*/ 2686244 w 12192000"/>
              <a:gd name="connsiteY399" fmla="*/ 2146752 h 6858712"/>
              <a:gd name="connsiteX400" fmla="*/ 3862810 w 12192000"/>
              <a:gd name="connsiteY400" fmla="*/ 2877292 h 6858712"/>
              <a:gd name="connsiteX401" fmla="*/ 4284702 w 12192000"/>
              <a:gd name="connsiteY401" fmla="*/ 3023678 h 6858712"/>
              <a:gd name="connsiteX402" fmla="*/ 4300221 w 12192000"/>
              <a:gd name="connsiteY402" fmla="*/ 3026875 h 6858712"/>
              <a:gd name="connsiteX403" fmla="*/ 4291850 w 12192000"/>
              <a:gd name="connsiteY403" fmla="*/ 3034257 h 6858712"/>
              <a:gd name="connsiteX404" fmla="*/ 4301184 w 12192000"/>
              <a:gd name="connsiteY404" fmla="*/ 3029734 h 6858712"/>
              <a:gd name="connsiteX405" fmla="*/ 4304706 w 12192000"/>
              <a:gd name="connsiteY405" fmla="*/ 3027798 h 6858712"/>
              <a:gd name="connsiteX406" fmla="*/ 4349158 w 12192000"/>
              <a:gd name="connsiteY406" fmla="*/ 3036958 h 6858712"/>
              <a:gd name="connsiteX407" fmla="*/ 4310342 w 12192000"/>
              <a:gd name="connsiteY407" fmla="*/ 3062020 h 6858712"/>
              <a:gd name="connsiteX408" fmla="*/ 4332785 w 12192000"/>
              <a:gd name="connsiteY408" fmla="*/ 3073240 h 6858712"/>
              <a:gd name="connsiteX409" fmla="*/ 4437522 w 12192000"/>
              <a:gd name="connsiteY409" fmla="*/ 3051888 h 6858712"/>
              <a:gd name="connsiteX410" fmla="*/ 4506354 w 12192000"/>
              <a:gd name="connsiteY410" fmla="*/ 3060751 h 6858712"/>
              <a:gd name="connsiteX411" fmla="*/ 4728753 w 12192000"/>
              <a:gd name="connsiteY411" fmla="*/ 3058296 h 6858712"/>
              <a:gd name="connsiteX412" fmla="*/ 4815597 w 12192000"/>
              <a:gd name="connsiteY412" fmla="*/ 3039304 h 6858712"/>
              <a:gd name="connsiteX413" fmla="*/ 4895436 w 12192000"/>
              <a:gd name="connsiteY413" fmla="*/ 3044678 h 6858712"/>
              <a:gd name="connsiteX414" fmla="*/ 5504464 w 12192000"/>
              <a:gd name="connsiteY414" fmla="*/ 3156972 h 6858712"/>
              <a:gd name="connsiteX415" fmla="*/ 5749184 w 12192000"/>
              <a:gd name="connsiteY415" fmla="*/ 3226568 h 6858712"/>
              <a:gd name="connsiteX416" fmla="*/ 5692585 w 12192000"/>
              <a:gd name="connsiteY416" fmla="*/ 3211331 h 6858712"/>
              <a:gd name="connsiteX417" fmla="*/ 5629843 w 12192000"/>
              <a:gd name="connsiteY417" fmla="*/ 3197816 h 6858712"/>
              <a:gd name="connsiteX418" fmla="*/ 5932116 w 12192000"/>
              <a:gd name="connsiteY418" fmla="*/ 3293083 h 6858712"/>
              <a:gd name="connsiteX419" fmla="*/ 6181270 w 12192000"/>
              <a:gd name="connsiteY419" fmla="*/ 3368194 h 6858712"/>
              <a:gd name="connsiteX420" fmla="*/ 5976085 w 12192000"/>
              <a:gd name="connsiteY420" fmla="*/ 3296745 h 6858712"/>
              <a:gd name="connsiteX421" fmla="*/ 5963261 w 12192000"/>
              <a:gd name="connsiteY421" fmla="*/ 3285755 h 6858712"/>
              <a:gd name="connsiteX422" fmla="*/ 5965091 w 12192000"/>
              <a:gd name="connsiteY422" fmla="*/ 3282090 h 6858712"/>
              <a:gd name="connsiteX423" fmla="*/ 6170280 w 12192000"/>
              <a:gd name="connsiteY423" fmla="*/ 3342545 h 6858712"/>
              <a:gd name="connsiteX424" fmla="*/ 6708886 w 12192000"/>
              <a:gd name="connsiteY424" fmla="*/ 3509260 h 6858712"/>
              <a:gd name="connsiteX425" fmla="*/ 6401107 w 12192000"/>
              <a:gd name="connsiteY425" fmla="*/ 3430483 h 6858712"/>
              <a:gd name="connsiteX426" fmla="*/ 6947042 w 12192000"/>
              <a:gd name="connsiteY426" fmla="*/ 3595363 h 6858712"/>
              <a:gd name="connsiteX427" fmla="*/ 7192527 w 12192000"/>
              <a:gd name="connsiteY427" fmla="*/ 3683298 h 6858712"/>
              <a:gd name="connsiteX428" fmla="*/ 7350081 w 12192000"/>
              <a:gd name="connsiteY428" fmla="*/ 3754747 h 6858712"/>
              <a:gd name="connsiteX429" fmla="*/ 7421532 w 12192000"/>
              <a:gd name="connsiteY429" fmla="*/ 3787723 h 6858712"/>
              <a:gd name="connsiteX430" fmla="*/ 7502135 w 12192000"/>
              <a:gd name="connsiteY430" fmla="*/ 3806040 h 6858712"/>
              <a:gd name="connsiteX431" fmla="*/ 7498475 w 12192000"/>
              <a:gd name="connsiteY431" fmla="*/ 3807874 h 6858712"/>
              <a:gd name="connsiteX432" fmla="*/ 7496639 w 12192000"/>
              <a:gd name="connsiteY432" fmla="*/ 3807875 h 6858712"/>
              <a:gd name="connsiteX433" fmla="*/ 7474769 w 12192000"/>
              <a:gd name="connsiteY433" fmla="*/ 3805556 h 6858712"/>
              <a:gd name="connsiteX434" fmla="*/ 7498475 w 12192000"/>
              <a:gd name="connsiteY434" fmla="*/ 3807874 h 6858712"/>
              <a:gd name="connsiteX435" fmla="*/ 7485650 w 12192000"/>
              <a:gd name="connsiteY435" fmla="*/ 3817034 h 6858712"/>
              <a:gd name="connsiteX436" fmla="*/ 7859375 w 12192000"/>
              <a:gd name="connsiteY436" fmla="*/ 3959930 h 6858712"/>
              <a:gd name="connsiteX437" fmla="*/ 7981033 w 12192000"/>
              <a:gd name="connsiteY437" fmla="*/ 4015031 h 6858712"/>
              <a:gd name="connsiteX438" fmla="*/ 7996353 w 12192000"/>
              <a:gd name="connsiteY438" fmla="*/ 4022303 h 6858712"/>
              <a:gd name="connsiteX439" fmla="*/ 7990706 w 12192000"/>
              <a:gd name="connsiteY439" fmla="*/ 4028448 h 6858712"/>
              <a:gd name="connsiteX440" fmla="*/ 7992335 w 12192000"/>
              <a:gd name="connsiteY440" fmla="*/ 4030830 h 6858712"/>
              <a:gd name="connsiteX441" fmla="*/ 7999850 w 12192000"/>
              <a:gd name="connsiteY441" fmla="*/ 4026568 h 6858712"/>
              <a:gd name="connsiteX442" fmla="*/ 8002060 w 12192000"/>
              <a:gd name="connsiteY442" fmla="*/ 4025011 h 6858712"/>
              <a:gd name="connsiteX443" fmla="*/ 8008292 w 12192000"/>
              <a:gd name="connsiteY443" fmla="*/ 4027968 h 6858712"/>
              <a:gd name="connsiteX444" fmla="*/ 7992334 w 12192000"/>
              <a:gd name="connsiteY444" fmla="*/ 4041820 h 6858712"/>
              <a:gd name="connsiteX445" fmla="*/ 8000065 w 12192000"/>
              <a:gd name="connsiteY445" fmla="*/ 4048520 h 6858712"/>
              <a:gd name="connsiteX446" fmla="*/ 8031592 w 12192000"/>
              <a:gd name="connsiteY446" fmla="*/ 4039025 h 6858712"/>
              <a:gd name="connsiteX447" fmla="*/ 8053318 w 12192000"/>
              <a:gd name="connsiteY447" fmla="*/ 4049335 h 6858712"/>
              <a:gd name="connsiteX448" fmla="*/ 8017697 w 12192000"/>
              <a:gd name="connsiteY448" fmla="*/ 4072248 h 6858712"/>
              <a:gd name="connsiteX449" fmla="*/ 7985290 w 12192000"/>
              <a:gd name="connsiteY449" fmla="*/ 4093172 h 6858712"/>
              <a:gd name="connsiteX450" fmla="*/ 7923267 w 12192000"/>
              <a:gd name="connsiteY450" fmla="*/ 4065271 h 6858712"/>
              <a:gd name="connsiteX451" fmla="*/ 7846551 w 12192000"/>
              <a:gd name="connsiteY451" fmla="*/ 4036871 h 6858712"/>
              <a:gd name="connsiteX452" fmla="*/ 7969698 w 12192000"/>
              <a:gd name="connsiteY452" fmla="*/ 4098446 h 6858712"/>
              <a:gd name="connsiteX453" fmla="*/ 7974668 w 12192000"/>
              <a:gd name="connsiteY453" fmla="*/ 4100447 h 6858712"/>
              <a:gd name="connsiteX454" fmla="*/ 7964820 w 12192000"/>
              <a:gd name="connsiteY454" fmla="*/ 4108411 h 6858712"/>
              <a:gd name="connsiteX455" fmla="*/ 7972648 w 12192000"/>
              <a:gd name="connsiteY455" fmla="*/ 4115417 h 6858712"/>
              <a:gd name="connsiteX456" fmla="*/ 7998199 w 12192000"/>
              <a:gd name="connsiteY456" fmla="*/ 4109917 h 6858712"/>
              <a:gd name="connsiteX457" fmla="*/ 8045471 w 12192000"/>
              <a:gd name="connsiteY457" fmla="*/ 4128943 h 6858712"/>
              <a:gd name="connsiteX458" fmla="*/ 8080476 w 12192000"/>
              <a:gd name="connsiteY458" fmla="*/ 4139922 h 6858712"/>
              <a:gd name="connsiteX459" fmla="*/ 8037032 w 12192000"/>
              <a:gd name="connsiteY459" fmla="*/ 4116898 h 6858712"/>
              <a:gd name="connsiteX460" fmla="*/ 8014619 w 12192000"/>
              <a:gd name="connsiteY460" fmla="*/ 4106554 h 6858712"/>
              <a:gd name="connsiteX461" fmla="*/ 8126058 w 12192000"/>
              <a:gd name="connsiteY461" fmla="*/ 4083835 h 6858712"/>
              <a:gd name="connsiteX462" fmla="*/ 8264876 w 12192000"/>
              <a:gd name="connsiteY462" fmla="*/ 4147221 h 6858712"/>
              <a:gd name="connsiteX463" fmla="*/ 8374166 w 12192000"/>
              <a:gd name="connsiteY463" fmla="*/ 4188927 h 6858712"/>
              <a:gd name="connsiteX464" fmla="*/ 8418135 w 12192000"/>
              <a:gd name="connsiteY464" fmla="*/ 4192593 h 6858712"/>
              <a:gd name="connsiteX465" fmla="*/ 8255087 w 12192000"/>
              <a:gd name="connsiteY465" fmla="*/ 4082671 h 6858712"/>
              <a:gd name="connsiteX466" fmla="*/ 8238260 w 12192000"/>
              <a:gd name="connsiteY466" fmla="*/ 4073607 h 6858712"/>
              <a:gd name="connsiteX467" fmla="*/ 8259113 w 12192000"/>
              <a:gd name="connsiteY467" fmla="*/ 4071741 h 6858712"/>
              <a:gd name="connsiteX468" fmla="*/ 8272518 w 12192000"/>
              <a:gd name="connsiteY468" fmla="*/ 4078292 h 6858712"/>
              <a:gd name="connsiteX469" fmla="*/ 8310046 w 12192000"/>
              <a:gd name="connsiteY469" fmla="*/ 4097331 h 6858712"/>
              <a:gd name="connsiteX470" fmla="*/ 8594005 w 12192000"/>
              <a:gd name="connsiteY470" fmla="*/ 4212744 h 6858712"/>
              <a:gd name="connsiteX471" fmla="*/ 8489585 w 12192000"/>
              <a:gd name="connsiteY471" fmla="*/ 4218241 h 6858712"/>
              <a:gd name="connsiteX472" fmla="*/ 8504240 w 12192000"/>
              <a:gd name="connsiteY472" fmla="*/ 4267703 h 6858712"/>
              <a:gd name="connsiteX473" fmla="*/ 8513398 w 12192000"/>
              <a:gd name="connsiteY473" fmla="*/ 4267703 h 6858712"/>
              <a:gd name="connsiteX474" fmla="*/ 8615991 w 12192000"/>
              <a:gd name="connsiteY474" fmla="*/ 4227400 h 6858712"/>
              <a:gd name="connsiteX475" fmla="*/ 8687441 w 12192000"/>
              <a:gd name="connsiteY475" fmla="*/ 4144962 h 6858712"/>
              <a:gd name="connsiteX476" fmla="*/ 8729575 w 12192000"/>
              <a:gd name="connsiteY476" fmla="*/ 4104658 h 6858712"/>
              <a:gd name="connsiteX477" fmla="*/ 8730600 w 12192000"/>
              <a:gd name="connsiteY477" fmla="*/ 4102443 h 6858712"/>
              <a:gd name="connsiteX478" fmla="*/ 8870597 w 12192000"/>
              <a:gd name="connsiteY478" fmla="*/ 4126138 h 6858712"/>
              <a:gd name="connsiteX479" fmla="*/ 9003167 w 12192000"/>
              <a:gd name="connsiteY479" fmla="*/ 4155758 h 6858712"/>
              <a:gd name="connsiteX480" fmla="*/ 9079550 w 12192000"/>
              <a:gd name="connsiteY480" fmla="*/ 4216534 h 6858712"/>
              <a:gd name="connsiteX481" fmla="*/ 9392063 w 12192000"/>
              <a:gd name="connsiteY481" fmla="*/ 4394847 h 6858712"/>
              <a:gd name="connsiteX482" fmla="*/ 9688316 w 12192000"/>
              <a:gd name="connsiteY482" fmla="*/ 4456771 h 6858712"/>
              <a:gd name="connsiteX483" fmla="*/ 9812467 w 12192000"/>
              <a:gd name="connsiteY483" fmla="*/ 4394130 h 6858712"/>
              <a:gd name="connsiteX484" fmla="*/ 9812703 w 12192000"/>
              <a:gd name="connsiteY484" fmla="*/ 4393870 h 6858712"/>
              <a:gd name="connsiteX485" fmla="*/ 9848149 w 12192000"/>
              <a:gd name="connsiteY485" fmla="*/ 4404555 h 6858712"/>
              <a:gd name="connsiteX486" fmla="*/ 9813170 w 12192000"/>
              <a:gd name="connsiteY486" fmla="*/ 4393351 h 6858712"/>
              <a:gd name="connsiteX487" fmla="*/ 9828625 w 12192000"/>
              <a:gd name="connsiteY487" fmla="*/ 4376183 h 6858712"/>
              <a:gd name="connsiteX488" fmla="*/ 9837160 w 12192000"/>
              <a:gd name="connsiteY488" fmla="*/ 4378906 h 6858712"/>
              <a:gd name="connsiteX489" fmla="*/ 10041873 w 12192000"/>
              <a:gd name="connsiteY489" fmla="*/ 4439868 h 6858712"/>
              <a:gd name="connsiteX490" fmla="*/ 10129813 w 12192000"/>
              <a:gd name="connsiteY490" fmla="*/ 4465408 h 6858712"/>
              <a:gd name="connsiteX491" fmla="*/ 10135566 w 12192000"/>
              <a:gd name="connsiteY491" fmla="*/ 4470838 h 6858712"/>
              <a:gd name="connsiteX492" fmla="*/ 10161398 w 12192000"/>
              <a:gd name="connsiteY492" fmla="*/ 4491392 h 6858712"/>
              <a:gd name="connsiteX493" fmla="*/ 10067987 w 12192000"/>
              <a:gd name="connsiteY493" fmla="*/ 4466846 h 6858712"/>
              <a:gd name="connsiteX494" fmla="*/ 10166806 w 12192000"/>
              <a:gd name="connsiteY494" fmla="*/ 4495695 h 6858712"/>
              <a:gd name="connsiteX495" fmla="*/ 10175664 w 12192000"/>
              <a:gd name="connsiteY495" fmla="*/ 4502743 h 6858712"/>
              <a:gd name="connsiteX496" fmla="*/ 10175021 w 12192000"/>
              <a:gd name="connsiteY496" fmla="*/ 4511239 h 6858712"/>
              <a:gd name="connsiteX497" fmla="*/ 10183229 w 12192000"/>
              <a:gd name="connsiteY497" fmla="*/ 4535662 h 6858712"/>
              <a:gd name="connsiteX498" fmla="*/ 10186028 w 12192000"/>
              <a:gd name="connsiteY498" fmla="*/ 4540725 h 6858712"/>
              <a:gd name="connsiteX499" fmla="*/ 10121505 w 12192000"/>
              <a:gd name="connsiteY499" fmla="*/ 4524599 h 6858712"/>
              <a:gd name="connsiteX500" fmla="*/ 10095698 w 12192000"/>
              <a:gd name="connsiteY500" fmla="*/ 4521805 h 6858712"/>
              <a:gd name="connsiteX501" fmla="*/ 10168638 w 12192000"/>
              <a:gd name="connsiteY501" fmla="*/ 4552009 h 6858712"/>
              <a:gd name="connsiteX502" fmla="*/ 10229731 w 12192000"/>
              <a:gd name="connsiteY502" fmla="*/ 4570863 h 6858712"/>
              <a:gd name="connsiteX503" fmla="*/ 10247025 w 12192000"/>
              <a:gd name="connsiteY503" fmla="*/ 4588695 h 6858712"/>
              <a:gd name="connsiteX504" fmla="*/ 10231726 w 12192000"/>
              <a:gd name="connsiteY504" fmla="*/ 4586153 h 6858712"/>
              <a:gd name="connsiteX505" fmla="*/ 10220047 w 12192000"/>
              <a:gd name="connsiteY505" fmla="*/ 4613404 h 6858712"/>
              <a:gd name="connsiteX506" fmla="*/ 10319601 w 12192000"/>
              <a:gd name="connsiteY506" fmla="*/ 4648409 h 6858712"/>
              <a:gd name="connsiteX507" fmla="*/ 10377972 w 12192000"/>
              <a:gd name="connsiteY507" fmla="*/ 4694853 h 6858712"/>
              <a:gd name="connsiteX508" fmla="*/ 10690486 w 12192000"/>
              <a:gd name="connsiteY508" fmla="*/ 4873167 h 6858712"/>
              <a:gd name="connsiteX509" fmla="*/ 10986738 w 12192000"/>
              <a:gd name="connsiteY509" fmla="*/ 4935090 h 6858712"/>
              <a:gd name="connsiteX510" fmla="*/ 11053745 w 12192000"/>
              <a:gd name="connsiteY510" fmla="*/ 4913844 h 6858712"/>
              <a:gd name="connsiteX511" fmla="*/ 11064513 w 12192000"/>
              <a:gd name="connsiteY511" fmla="*/ 4906044 h 6858712"/>
              <a:gd name="connsiteX512" fmla="*/ 11077018 w 12192000"/>
              <a:gd name="connsiteY512" fmla="*/ 4909128 h 6858712"/>
              <a:gd name="connsiteX513" fmla="*/ 11348555 w 12192000"/>
              <a:gd name="connsiteY513" fmla="*/ 5007282 h 6858712"/>
              <a:gd name="connsiteX514" fmla="*/ 11411472 w 12192000"/>
              <a:gd name="connsiteY514" fmla="*/ 5025173 h 6858712"/>
              <a:gd name="connsiteX515" fmla="*/ 11253293 w 12192000"/>
              <a:gd name="connsiteY515" fmla="*/ 4948662 h 6858712"/>
              <a:gd name="connsiteX516" fmla="*/ 11310085 w 12192000"/>
              <a:gd name="connsiteY516" fmla="*/ 4948661 h 6858712"/>
              <a:gd name="connsiteX517" fmla="*/ 11275275 w 12192000"/>
              <a:gd name="connsiteY517" fmla="*/ 4928510 h 6858712"/>
              <a:gd name="connsiteX518" fmla="*/ 11173372 w 12192000"/>
              <a:gd name="connsiteY518" fmla="*/ 4875839 h 6858712"/>
              <a:gd name="connsiteX519" fmla="*/ 11124661 w 12192000"/>
              <a:gd name="connsiteY519" fmla="*/ 4857153 h 6858712"/>
              <a:gd name="connsiteX520" fmla="*/ 11143078 w 12192000"/>
              <a:gd name="connsiteY520" fmla="*/ 4836694 h 6858712"/>
              <a:gd name="connsiteX521" fmla="*/ 11169019 w 12192000"/>
              <a:gd name="connsiteY521" fmla="*/ 4842402 h 6858712"/>
              <a:gd name="connsiteX522" fmla="*/ 11165358 w 12192000"/>
              <a:gd name="connsiteY522" fmla="*/ 4844237 h 6858712"/>
              <a:gd name="connsiteX523" fmla="*/ 11163523 w 12192000"/>
              <a:gd name="connsiteY523" fmla="*/ 4844237 h 6858712"/>
              <a:gd name="connsiteX524" fmla="*/ 11141654 w 12192000"/>
              <a:gd name="connsiteY524" fmla="*/ 4841918 h 6858712"/>
              <a:gd name="connsiteX525" fmla="*/ 11165358 w 12192000"/>
              <a:gd name="connsiteY525" fmla="*/ 4844237 h 6858712"/>
              <a:gd name="connsiteX526" fmla="*/ 11152534 w 12192000"/>
              <a:gd name="connsiteY526" fmla="*/ 4853395 h 6858712"/>
              <a:gd name="connsiteX527" fmla="*/ 11526258 w 12192000"/>
              <a:gd name="connsiteY527" fmla="*/ 4996293 h 6858712"/>
              <a:gd name="connsiteX528" fmla="*/ 12041051 w 12192000"/>
              <a:gd name="connsiteY528" fmla="*/ 5225290 h 6858712"/>
              <a:gd name="connsiteX529" fmla="*/ 12085020 w 12192000"/>
              <a:gd name="connsiteY529" fmla="*/ 5228955 h 6858712"/>
              <a:gd name="connsiteX530" fmla="*/ 11921971 w 12192000"/>
              <a:gd name="connsiteY530" fmla="*/ 5119033 h 6858712"/>
              <a:gd name="connsiteX531" fmla="*/ 11976930 w 12192000"/>
              <a:gd name="connsiteY531" fmla="*/ 5133693 h 6858712"/>
              <a:gd name="connsiteX532" fmla="*/ 12178393 w 12192000"/>
              <a:gd name="connsiteY532" fmla="*/ 5222829 h 6858712"/>
              <a:gd name="connsiteX533" fmla="*/ 12192000 w 12192000"/>
              <a:gd name="connsiteY533" fmla="*/ 5227139 h 6858712"/>
              <a:gd name="connsiteX534" fmla="*/ 12192000 w 12192000"/>
              <a:gd name="connsiteY534" fmla="*/ 5264937 h 6858712"/>
              <a:gd name="connsiteX535" fmla="*/ 12186181 w 12192000"/>
              <a:gd name="connsiteY535" fmla="*/ 5263792 h 6858712"/>
              <a:gd name="connsiteX536" fmla="*/ 12156469 w 12192000"/>
              <a:gd name="connsiteY536" fmla="*/ 5254603 h 6858712"/>
              <a:gd name="connsiteX537" fmla="*/ 12171124 w 12192000"/>
              <a:gd name="connsiteY537" fmla="*/ 5304065 h 6858712"/>
              <a:gd name="connsiteX538" fmla="*/ 12180281 w 12192000"/>
              <a:gd name="connsiteY538" fmla="*/ 5304065 h 6858712"/>
              <a:gd name="connsiteX539" fmla="*/ 12186523 w 12192000"/>
              <a:gd name="connsiteY539" fmla="*/ 5295966 h 6858712"/>
              <a:gd name="connsiteX540" fmla="*/ 12192000 w 12192000"/>
              <a:gd name="connsiteY540" fmla="*/ 5297053 h 6858712"/>
              <a:gd name="connsiteX541" fmla="*/ 12192000 w 12192000"/>
              <a:gd name="connsiteY541" fmla="*/ 6858712 h 6858712"/>
              <a:gd name="connsiteX542" fmla="*/ 0 w 12192000"/>
              <a:gd name="connsiteY542" fmla="*/ 6858712 h 685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</a:cxnLst>
            <a:rect l="l" t="t" r="r" b="b"/>
            <a:pathLst>
              <a:path w="12192000" h="6858712">
                <a:moveTo>
                  <a:pt x="11889131" y="5270252"/>
                </a:moveTo>
                <a:cubicBezTo>
                  <a:pt x="11889242" y="5270446"/>
                  <a:pt x="11890885" y="5271835"/>
                  <a:pt x="11894492" y="5274755"/>
                </a:cubicBezTo>
                <a:lnTo>
                  <a:pt x="11923802" y="5298573"/>
                </a:lnTo>
                <a:cubicBezTo>
                  <a:pt x="11953116" y="5320555"/>
                  <a:pt x="11963537" y="5328111"/>
                  <a:pt x="11963277" y="5327569"/>
                </a:cubicBezTo>
                <a:cubicBezTo>
                  <a:pt x="11962599" y="5326140"/>
                  <a:pt x="11888353" y="5268894"/>
                  <a:pt x="11889131" y="5270252"/>
                </a:cubicBezTo>
                <a:close/>
                <a:moveTo>
                  <a:pt x="11513435" y="5073234"/>
                </a:moveTo>
                <a:cubicBezTo>
                  <a:pt x="11532672" y="5095221"/>
                  <a:pt x="11744611" y="5181096"/>
                  <a:pt x="11747360" y="5176284"/>
                </a:cubicBezTo>
                <a:cubicBezTo>
                  <a:pt x="11748276" y="5174682"/>
                  <a:pt x="11725945" y="5163003"/>
                  <a:pt x="11665491" y="5135524"/>
                </a:cubicBezTo>
                <a:cubicBezTo>
                  <a:pt x="11617859" y="5113542"/>
                  <a:pt x="11562901" y="5087893"/>
                  <a:pt x="11513435" y="5073234"/>
                </a:cubicBezTo>
                <a:close/>
                <a:moveTo>
                  <a:pt x="11797030" y="5036901"/>
                </a:moveTo>
                <a:cubicBezTo>
                  <a:pt x="11801393" y="5039547"/>
                  <a:pt x="11806504" y="5049866"/>
                  <a:pt x="11804525" y="5053830"/>
                </a:cubicBezTo>
                <a:cubicBezTo>
                  <a:pt x="11803348" y="5056175"/>
                  <a:pt x="11799686" y="5056291"/>
                  <a:pt x="11791898" y="5051251"/>
                </a:cubicBezTo>
                <a:cubicBezTo>
                  <a:pt x="11791211" y="5043351"/>
                  <a:pt x="11791878" y="5039121"/>
                  <a:pt x="11793208" y="5037331"/>
                </a:cubicBezTo>
                <a:cubicBezTo>
                  <a:pt x="11794205" y="5035989"/>
                  <a:pt x="11795575" y="5036018"/>
                  <a:pt x="11797030" y="5036901"/>
                </a:cubicBezTo>
                <a:close/>
                <a:moveTo>
                  <a:pt x="11333900" y="4957820"/>
                </a:moveTo>
                <a:cubicBezTo>
                  <a:pt x="11341227" y="4972475"/>
                  <a:pt x="11452979" y="5012778"/>
                  <a:pt x="11474963" y="5021941"/>
                </a:cubicBezTo>
                <a:cubicBezTo>
                  <a:pt x="11495118" y="5029269"/>
                  <a:pt x="11517101" y="5036596"/>
                  <a:pt x="11535422" y="5042093"/>
                </a:cubicBezTo>
                <a:cubicBezTo>
                  <a:pt x="11520762" y="5025603"/>
                  <a:pt x="11368707" y="4972475"/>
                  <a:pt x="11333900" y="4957820"/>
                </a:cubicBezTo>
                <a:close/>
                <a:moveTo>
                  <a:pt x="11407180" y="4770958"/>
                </a:moveTo>
                <a:cubicBezTo>
                  <a:pt x="11447483" y="4778285"/>
                  <a:pt x="11493283" y="4789274"/>
                  <a:pt x="11531757" y="4802098"/>
                </a:cubicBezTo>
                <a:cubicBezTo>
                  <a:pt x="11540229" y="4805308"/>
                  <a:pt x="11545036" y="4807340"/>
                  <a:pt x="11546916" y="4808427"/>
                </a:cubicBezTo>
                <a:cubicBezTo>
                  <a:pt x="11560067" y="4816042"/>
                  <a:pt x="11429623" y="4777367"/>
                  <a:pt x="11407180" y="4770958"/>
                </a:cubicBezTo>
                <a:close/>
                <a:moveTo>
                  <a:pt x="10357519" y="4668394"/>
                </a:moveTo>
                <a:cubicBezTo>
                  <a:pt x="10367644" y="4668273"/>
                  <a:pt x="10369021" y="4676523"/>
                  <a:pt x="10359056" y="4670472"/>
                </a:cubicBezTo>
                <a:cubicBezTo>
                  <a:pt x="10357998" y="4669552"/>
                  <a:pt x="10357418" y="4669792"/>
                  <a:pt x="10357519" y="4668394"/>
                </a:cubicBezTo>
                <a:close/>
                <a:moveTo>
                  <a:pt x="10183660" y="4509105"/>
                </a:moveTo>
                <a:lnTo>
                  <a:pt x="10193333" y="4516802"/>
                </a:lnTo>
                <a:lnTo>
                  <a:pt x="10198047" y="4528854"/>
                </a:lnTo>
                <a:cubicBezTo>
                  <a:pt x="10199929" y="4532993"/>
                  <a:pt x="10203966" y="4539166"/>
                  <a:pt x="10209201" y="4546188"/>
                </a:cubicBezTo>
                <a:lnTo>
                  <a:pt x="10210562" y="4547849"/>
                </a:lnTo>
                <a:lnTo>
                  <a:pt x="10191081" y="4542147"/>
                </a:lnTo>
                <a:lnTo>
                  <a:pt x="10187281" y="4530934"/>
                </a:lnTo>
                <a:cubicBezTo>
                  <a:pt x="10185206" y="4524459"/>
                  <a:pt x="10183489" y="4518259"/>
                  <a:pt x="10183329" y="4514594"/>
                </a:cubicBezTo>
                <a:close/>
                <a:moveTo>
                  <a:pt x="9845313" y="4357647"/>
                </a:moveTo>
                <a:lnTo>
                  <a:pt x="9952173" y="4392935"/>
                </a:lnTo>
                <a:cubicBezTo>
                  <a:pt x="9986810" y="4404556"/>
                  <a:pt x="10018069" y="4415090"/>
                  <a:pt x="10042342" y="4422877"/>
                </a:cubicBezTo>
                <a:cubicBezTo>
                  <a:pt x="10050587" y="4425624"/>
                  <a:pt x="10070738" y="4432037"/>
                  <a:pt x="10089974" y="4439365"/>
                </a:cubicBezTo>
                <a:lnTo>
                  <a:pt x="10110847" y="4448273"/>
                </a:lnTo>
                <a:lnTo>
                  <a:pt x="10122765" y="4458753"/>
                </a:lnTo>
                <a:lnTo>
                  <a:pt x="10123396" y="4459348"/>
                </a:lnTo>
                <a:lnTo>
                  <a:pt x="10107868" y="4455782"/>
                </a:lnTo>
                <a:cubicBezTo>
                  <a:pt x="10067774" y="4444489"/>
                  <a:pt x="9984690" y="4417609"/>
                  <a:pt x="9899675" y="4389441"/>
                </a:cubicBezTo>
                <a:lnTo>
                  <a:pt x="9835855" y="4368152"/>
                </a:lnTo>
                <a:close/>
                <a:moveTo>
                  <a:pt x="8222246" y="4233890"/>
                </a:moveTo>
                <a:cubicBezTo>
                  <a:pt x="8222359" y="4234084"/>
                  <a:pt x="8224002" y="4235473"/>
                  <a:pt x="8227607" y="4238393"/>
                </a:cubicBezTo>
                <a:lnTo>
                  <a:pt x="8256917" y="4262212"/>
                </a:lnTo>
                <a:cubicBezTo>
                  <a:pt x="8286232" y="4284194"/>
                  <a:pt x="8296653" y="4291750"/>
                  <a:pt x="8296394" y="4291207"/>
                </a:cubicBezTo>
                <a:cubicBezTo>
                  <a:pt x="8295716" y="4289778"/>
                  <a:pt x="8221468" y="4232532"/>
                  <a:pt x="8222246" y="4233890"/>
                </a:cubicBezTo>
                <a:close/>
                <a:moveTo>
                  <a:pt x="9059097" y="4190075"/>
                </a:moveTo>
                <a:cubicBezTo>
                  <a:pt x="9069221" y="4189955"/>
                  <a:pt x="9070599" y="4198204"/>
                  <a:pt x="9060634" y="4192151"/>
                </a:cubicBezTo>
                <a:cubicBezTo>
                  <a:pt x="9059576" y="4191232"/>
                  <a:pt x="9058996" y="4191472"/>
                  <a:pt x="9059097" y="4190075"/>
                </a:cubicBezTo>
                <a:close/>
                <a:moveTo>
                  <a:pt x="9379962" y="4152010"/>
                </a:moveTo>
                <a:lnTo>
                  <a:pt x="9427706" y="4166852"/>
                </a:lnTo>
                <a:cubicBezTo>
                  <a:pt x="9534418" y="4198915"/>
                  <a:pt x="9641135" y="4231430"/>
                  <a:pt x="9747390" y="4268990"/>
                </a:cubicBezTo>
                <a:cubicBezTo>
                  <a:pt x="9761560" y="4274142"/>
                  <a:pt x="9773402" y="4278554"/>
                  <a:pt x="9783105" y="4282283"/>
                </a:cubicBezTo>
                <a:lnTo>
                  <a:pt x="9794941" y="4287041"/>
                </a:lnTo>
                <a:lnTo>
                  <a:pt x="9766743" y="4287935"/>
                </a:lnTo>
                <a:lnTo>
                  <a:pt x="9725113" y="4277126"/>
                </a:lnTo>
                <a:cubicBezTo>
                  <a:pt x="9649563" y="4256611"/>
                  <a:pt x="9541548" y="4225265"/>
                  <a:pt x="9452421" y="4199048"/>
                </a:cubicBezTo>
                <a:lnTo>
                  <a:pt x="9418782" y="4189106"/>
                </a:lnTo>
                <a:lnTo>
                  <a:pt x="9372008" y="4164392"/>
                </a:lnTo>
                <a:lnTo>
                  <a:pt x="9351235" y="4152328"/>
                </a:lnTo>
                <a:close/>
                <a:moveTo>
                  <a:pt x="9285805" y="4149194"/>
                </a:moveTo>
                <a:lnTo>
                  <a:pt x="9297620" y="4151171"/>
                </a:lnTo>
                <a:lnTo>
                  <a:pt x="9306739" y="4155837"/>
                </a:lnTo>
                <a:lnTo>
                  <a:pt x="9293053" y="4151741"/>
                </a:lnTo>
                <a:close/>
                <a:moveTo>
                  <a:pt x="8662486" y="4139136"/>
                </a:moveTo>
                <a:cubicBezTo>
                  <a:pt x="8667446" y="4138749"/>
                  <a:pt x="8672471" y="4143644"/>
                  <a:pt x="8672728" y="4150343"/>
                </a:cubicBezTo>
                <a:cubicBezTo>
                  <a:pt x="8672898" y="4154809"/>
                  <a:pt x="8670951" y="4160073"/>
                  <a:pt x="8665454" y="4165114"/>
                </a:cubicBezTo>
                <a:cubicBezTo>
                  <a:pt x="8658126" y="4168775"/>
                  <a:pt x="8652630" y="4166944"/>
                  <a:pt x="8652630" y="4159617"/>
                </a:cubicBezTo>
                <a:cubicBezTo>
                  <a:pt x="8652631" y="4145190"/>
                  <a:pt x="8657526" y="4139523"/>
                  <a:pt x="8662486" y="4139136"/>
                </a:cubicBezTo>
                <a:close/>
                <a:moveTo>
                  <a:pt x="12160817" y="4107052"/>
                </a:moveTo>
                <a:lnTo>
                  <a:pt x="12192000" y="4107988"/>
                </a:lnTo>
                <a:lnTo>
                  <a:pt x="12192000" y="4233854"/>
                </a:lnTo>
                <a:lnTo>
                  <a:pt x="12104712" y="4156091"/>
                </a:lnTo>
                <a:lnTo>
                  <a:pt x="12044796" y="4107089"/>
                </a:lnTo>
                <a:close/>
                <a:moveTo>
                  <a:pt x="8886687" y="3999591"/>
                </a:moveTo>
                <a:cubicBezTo>
                  <a:pt x="8885639" y="4004433"/>
                  <a:pt x="8883931" y="4007683"/>
                  <a:pt x="8883140" y="4008434"/>
                </a:cubicBezTo>
                <a:cubicBezTo>
                  <a:pt x="8882348" y="4009185"/>
                  <a:pt x="8882472" y="4007438"/>
                  <a:pt x="8885089" y="4002287"/>
                </a:cubicBezTo>
                <a:cubicBezTo>
                  <a:pt x="8885190" y="4000889"/>
                  <a:pt x="8885529" y="4000070"/>
                  <a:pt x="8886687" y="3999591"/>
                </a:cubicBezTo>
                <a:close/>
                <a:moveTo>
                  <a:pt x="8862945" y="3994805"/>
                </a:moveTo>
                <a:lnTo>
                  <a:pt x="8882631" y="3998651"/>
                </a:lnTo>
                <a:lnTo>
                  <a:pt x="8878197" y="4012760"/>
                </a:lnTo>
                <a:lnTo>
                  <a:pt x="8862534" y="4008844"/>
                </a:lnTo>
                <a:cubicBezTo>
                  <a:pt x="8864365" y="4010674"/>
                  <a:pt x="8869862" y="4016171"/>
                  <a:pt x="8875359" y="4025334"/>
                </a:cubicBezTo>
                <a:cubicBezTo>
                  <a:pt x="8864365" y="4016171"/>
                  <a:pt x="8860705" y="4010673"/>
                  <a:pt x="8860703" y="4008844"/>
                </a:cubicBezTo>
                <a:lnTo>
                  <a:pt x="8849406" y="4006423"/>
                </a:lnTo>
                <a:lnTo>
                  <a:pt x="8858547" y="3999372"/>
                </a:lnTo>
                <a:close/>
                <a:moveTo>
                  <a:pt x="7667016" y="3921457"/>
                </a:moveTo>
                <a:cubicBezTo>
                  <a:pt x="7674343" y="3936113"/>
                  <a:pt x="7786095" y="3976416"/>
                  <a:pt x="7808078" y="3985579"/>
                </a:cubicBezTo>
                <a:cubicBezTo>
                  <a:pt x="7828234" y="3992906"/>
                  <a:pt x="7850217" y="4000234"/>
                  <a:pt x="7868538" y="4005730"/>
                </a:cubicBezTo>
                <a:cubicBezTo>
                  <a:pt x="7853878" y="3989241"/>
                  <a:pt x="7701823" y="3936113"/>
                  <a:pt x="7667016" y="3921457"/>
                </a:cubicBezTo>
                <a:close/>
                <a:moveTo>
                  <a:pt x="7244815" y="3814177"/>
                </a:moveTo>
                <a:cubicBezTo>
                  <a:pt x="7242194" y="3816346"/>
                  <a:pt x="7241764" y="3821156"/>
                  <a:pt x="7249321" y="3828026"/>
                </a:cubicBezTo>
                <a:cubicBezTo>
                  <a:pt x="7253443" y="3822530"/>
                  <a:pt x="7254245" y="3818635"/>
                  <a:pt x="7253446" y="3816174"/>
                </a:cubicBezTo>
                <a:cubicBezTo>
                  <a:pt x="7252242" y="3812481"/>
                  <a:pt x="7247435" y="3812009"/>
                  <a:pt x="7244815" y="3814177"/>
                </a:cubicBezTo>
                <a:close/>
                <a:moveTo>
                  <a:pt x="7740295" y="3734596"/>
                </a:moveTo>
                <a:cubicBezTo>
                  <a:pt x="7780598" y="3741922"/>
                  <a:pt x="7826398" y="3752912"/>
                  <a:pt x="7864871" y="3765736"/>
                </a:cubicBezTo>
                <a:cubicBezTo>
                  <a:pt x="7873346" y="3768945"/>
                  <a:pt x="7878152" y="3770978"/>
                  <a:pt x="7880033" y="3772065"/>
                </a:cubicBezTo>
                <a:cubicBezTo>
                  <a:pt x="7893184" y="3779679"/>
                  <a:pt x="7762739" y="3741005"/>
                  <a:pt x="7740295" y="3734596"/>
                </a:cubicBezTo>
                <a:close/>
                <a:moveTo>
                  <a:pt x="11591909" y="3718427"/>
                </a:moveTo>
                <a:cubicBezTo>
                  <a:pt x="11599065" y="3720190"/>
                  <a:pt x="11621505" y="3730626"/>
                  <a:pt x="11635174" y="3740613"/>
                </a:cubicBezTo>
                <a:cubicBezTo>
                  <a:pt x="11632138" y="3739835"/>
                  <a:pt x="11635414" y="3741192"/>
                  <a:pt x="11637051" y="3741872"/>
                </a:cubicBezTo>
                <a:lnTo>
                  <a:pt x="11639408" y="3744288"/>
                </a:lnTo>
                <a:cubicBezTo>
                  <a:pt x="11631840" y="3744028"/>
                  <a:pt x="11621055" y="3737638"/>
                  <a:pt x="11614266" y="3734342"/>
                </a:cubicBezTo>
                <a:cubicBezTo>
                  <a:pt x="11600413" y="3726678"/>
                  <a:pt x="11593273" y="3722128"/>
                  <a:pt x="11590738" y="3719892"/>
                </a:cubicBezTo>
                <a:cubicBezTo>
                  <a:pt x="11588836" y="3718215"/>
                  <a:pt x="11589523" y="3717839"/>
                  <a:pt x="11591909" y="3718427"/>
                </a:cubicBezTo>
                <a:close/>
                <a:moveTo>
                  <a:pt x="9613492" y="3660132"/>
                </a:moveTo>
                <a:lnTo>
                  <a:pt x="9648466" y="3661164"/>
                </a:lnTo>
                <a:lnTo>
                  <a:pt x="9653663" y="3661298"/>
                </a:lnTo>
                <a:lnTo>
                  <a:pt x="9673278" y="3667643"/>
                </a:lnTo>
                <a:lnTo>
                  <a:pt x="9662902" y="3697921"/>
                </a:lnTo>
                <a:lnTo>
                  <a:pt x="9637380" y="3693674"/>
                </a:lnTo>
                <a:lnTo>
                  <a:pt x="9630216" y="3691314"/>
                </a:lnTo>
                <a:lnTo>
                  <a:pt x="9603841" y="3664198"/>
                </a:lnTo>
                <a:close/>
                <a:moveTo>
                  <a:pt x="11650752" y="3657655"/>
                </a:moveTo>
                <a:lnTo>
                  <a:pt x="11652346" y="3658248"/>
                </a:lnTo>
                <a:cubicBezTo>
                  <a:pt x="11693307" y="3673288"/>
                  <a:pt x="11722111" y="3683470"/>
                  <a:pt x="11740509" y="3690841"/>
                </a:cubicBezTo>
                <a:lnTo>
                  <a:pt x="11746577" y="3693633"/>
                </a:lnTo>
                <a:lnTo>
                  <a:pt x="11698525" y="3678509"/>
                </a:lnTo>
                <a:close/>
                <a:moveTo>
                  <a:pt x="7093879" y="3648355"/>
                </a:moveTo>
                <a:cubicBezTo>
                  <a:pt x="7091469" y="3649585"/>
                  <a:pt x="7090397" y="3652955"/>
                  <a:pt x="7091768" y="3659480"/>
                </a:cubicBezTo>
                <a:cubicBezTo>
                  <a:pt x="7095436" y="3664978"/>
                  <a:pt x="7102762" y="3668643"/>
                  <a:pt x="7110092" y="3670474"/>
                </a:cubicBezTo>
                <a:cubicBezTo>
                  <a:pt x="7119247" y="3672765"/>
                  <a:pt x="7122227" y="3671047"/>
                  <a:pt x="7121654" y="3667725"/>
                </a:cubicBezTo>
                <a:cubicBezTo>
                  <a:pt x="7120366" y="3660256"/>
                  <a:pt x="7101110" y="3644669"/>
                  <a:pt x="7093879" y="3648355"/>
                </a:cubicBezTo>
                <a:close/>
                <a:moveTo>
                  <a:pt x="11586413" y="3639175"/>
                </a:moveTo>
                <a:cubicBezTo>
                  <a:pt x="11587585" y="3638086"/>
                  <a:pt x="11631909" y="3658537"/>
                  <a:pt x="11637256" y="3660395"/>
                </a:cubicBezTo>
                <a:cubicBezTo>
                  <a:pt x="11678932" y="3670961"/>
                  <a:pt x="11765641" y="3700203"/>
                  <a:pt x="11659981" y="3672698"/>
                </a:cubicBezTo>
                <a:cubicBezTo>
                  <a:pt x="11653092" y="3670800"/>
                  <a:pt x="11647560" y="3665628"/>
                  <a:pt x="11648278" y="3667364"/>
                </a:cubicBezTo>
                <a:cubicBezTo>
                  <a:pt x="11643786" y="3671258"/>
                  <a:pt x="11608640" y="3651884"/>
                  <a:pt x="11602669" y="3648930"/>
                </a:cubicBezTo>
                <a:cubicBezTo>
                  <a:pt x="11590428" y="3642293"/>
                  <a:pt x="11586023" y="3639538"/>
                  <a:pt x="11586413" y="3639175"/>
                </a:cubicBezTo>
                <a:close/>
                <a:moveTo>
                  <a:pt x="11512543" y="3637275"/>
                </a:moveTo>
                <a:cubicBezTo>
                  <a:pt x="11561252" y="3637662"/>
                  <a:pt x="11587166" y="3649578"/>
                  <a:pt x="11649217" y="3677829"/>
                </a:cubicBezTo>
                <a:cubicBezTo>
                  <a:pt x="11661797" y="3683646"/>
                  <a:pt x="11683021" y="3691907"/>
                  <a:pt x="11708573" y="3701080"/>
                </a:cubicBezTo>
                <a:lnTo>
                  <a:pt x="11749495" y="3714851"/>
                </a:lnTo>
                <a:lnTo>
                  <a:pt x="11740029" y="3717739"/>
                </a:lnTo>
                <a:lnTo>
                  <a:pt x="11728983" y="3720824"/>
                </a:lnTo>
                <a:lnTo>
                  <a:pt x="11713583" y="3714957"/>
                </a:lnTo>
                <a:cubicBezTo>
                  <a:pt x="11685116" y="3704351"/>
                  <a:pt x="11656624" y="3694095"/>
                  <a:pt x="11631503" y="3685836"/>
                </a:cubicBezTo>
                <a:lnTo>
                  <a:pt x="11629286" y="3685397"/>
                </a:lnTo>
                <a:cubicBezTo>
                  <a:pt x="11652151" y="3699676"/>
                  <a:pt x="11680518" y="3711680"/>
                  <a:pt x="11709763" y="3721709"/>
                </a:cubicBezTo>
                <a:lnTo>
                  <a:pt x="11717704" y="3723975"/>
                </a:lnTo>
                <a:lnTo>
                  <a:pt x="11684827" y="3733157"/>
                </a:lnTo>
                <a:lnTo>
                  <a:pt x="11639230" y="3719266"/>
                </a:lnTo>
                <a:cubicBezTo>
                  <a:pt x="11604711" y="3708790"/>
                  <a:pt x="11577354" y="3698404"/>
                  <a:pt x="11550552" y="3687109"/>
                </a:cubicBezTo>
                <a:lnTo>
                  <a:pt x="11494992" y="3662623"/>
                </a:lnTo>
                <a:lnTo>
                  <a:pt x="11488526" y="3657354"/>
                </a:lnTo>
                <a:lnTo>
                  <a:pt x="11490951" y="3653338"/>
                </a:lnTo>
                <a:cubicBezTo>
                  <a:pt x="11493727" y="3646932"/>
                  <a:pt x="11492869" y="3643218"/>
                  <a:pt x="11481016" y="3649818"/>
                </a:cubicBezTo>
                <a:lnTo>
                  <a:pt x="11479868" y="3650298"/>
                </a:lnTo>
                <a:lnTo>
                  <a:pt x="11467020" y="3639827"/>
                </a:lnTo>
                <a:close/>
                <a:moveTo>
                  <a:pt x="7033051" y="3631952"/>
                </a:moveTo>
                <a:cubicBezTo>
                  <a:pt x="7026742" y="3629891"/>
                  <a:pt x="7064887" y="3645800"/>
                  <a:pt x="7072160" y="3648376"/>
                </a:cubicBezTo>
                <a:cubicBezTo>
                  <a:pt x="7075397" y="3649521"/>
                  <a:pt x="7072536" y="3648031"/>
                  <a:pt x="7056965" y="3641164"/>
                </a:cubicBezTo>
                <a:cubicBezTo>
                  <a:pt x="7042197" y="3635324"/>
                  <a:pt x="7035152" y="3632640"/>
                  <a:pt x="7033051" y="3631952"/>
                </a:cubicBezTo>
                <a:close/>
                <a:moveTo>
                  <a:pt x="6428819" y="3485442"/>
                </a:moveTo>
                <a:cubicBezTo>
                  <a:pt x="6424010" y="3488649"/>
                  <a:pt x="6467978" y="3506510"/>
                  <a:pt x="6564154" y="3534905"/>
                </a:cubicBezTo>
                <a:cubicBezTo>
                  <a:pt x="6824302" y="3611850"/>
                  <a:pt x="6309512" y="3483612"/>
                  <a:pt x="6553169" y="3577043"/>
                </a:cubicBezTo>
                <a:cubicBezTo>
                  <a:pt x="6708886" y="3635667"/>
                  <a:pt x="6881090" y="3688796"/>
                  <a:pt x="7040474" y="3747420"/>
                </a:cubicBezTo>
                <a:cubicBezTo>
                  <a:pt x="7060627" y="3754747"/>
                  <a:pt x="7077116" y="3769403"/>
                  <a:pt x="7084442" y="3769402"/>
                </a:cubicBezTo>
                <a:cubicBezTo>
                  <a:pt x="7124744" y="3771232"/>
                  <a:pt x="7033147" y="3732761"/>
                  <a:pt x="7033147" y="3730929"/>
                </a:cubicBezTo>
                <a:cubicBezTo>
                  <a:pt x="7099098" y="3749250"/>
                  <a:pt x="7212680" y="3785888"/>
                  <a:pt x="7269474" y="3820698"/>
                </a:cubicBezTo>
                <a:cubicBezTo>
                  <a:pt x="7258479" y="3839016"/>
                  <a:pt x="7284130" y="3837185"/>
                  <a:pt x="7296953" y="3837185"/>
                </a:cubicBezTo>
                <a:cubicBezTo>
                  <a:pt x="7320772" y="3833523"/>
                  <a:pt x="7313443" y="3857336"/>
                  <a:pt x="7331761" y="3853675"/>
                </a:cubicBezTo>
                <a:cubicBezTo>
                  <a:pt x="7346419" y="3851840"/>
                  <a:pt x="7344583" y="3861003"/>
                  <a:pt x="7344583" y="3861003"/>
                </a:cubicBezTo>
                <a:cubicBezTo>
                  <a:pt x="7397713" y="3855506"/>
                  <a:pt x="7613888" y="3948937"/>
                  <a:pt x="7681671" y="3970919"/>
                </a:cubicBezTo>
                <a:cubicBezTo>
                  <a:pt x="7726096" y="3986036"/>
                  <a:pt x="7743616" y="3990615"/>
                  <a:pt x="7744587" y="3988811"/>
                </a:cubicBezTo>
                <a:cubicBezTo>
                  <a:pt x="7747510" y="3983404"/>
                  <a:pt x="7601520" y="3920540"/>
                  <a:pt x="7586409" y="3912299"/>
                </a:cubicBezTo>
                <a:cubicBezTo>
                  <a:pt x="7624882" y="3899475"/>
                  <a:pt x="7709150" y="3958095"/>
                  <a:pt x="7643203" y="3912299"/>
                </a:cubicBezTo>
                <a:cubicBezTo>
                  <a:pt x="7617555" y="3893978"/>
                  <a:pt x="7610227" y="3890313"/>
                  <a:pt x="7608391" y="3892148"/>
                </a:cubicBezTo>
                <a:cubicBezTo>
                  <a:pt x="7571753" y="3859171"/>
                  <a:pt x="7441680" y="3815202"/>
                  <a:pt x="7403210" y="3800547"/>
                </a:cubicBezTo>
                <a:cubicBezTo>
                  <a:pt x="7139400" y="3701619"/>
                  <a:pt x="6857277" y="3606353"/>
                  <a:pt x="6586139" y="3523914"/>
                </a:cubicBezTo>
                <a:cubicBezTo>
                  <a:pt x="6487212" y="3493688"/>
                  <a:pt x="6433627" y="3482237"/>
                  <a:pt x="6428819" y="3485442"/>
                </a:cubicBezTo>
                <a:close/>
                <a:moveTo>
                  <a:pt x="11856749" y="3472336"/>
                </a:moveTo>
                <a:lnTo>
                  <a:pt x="11862438" y="3475685"/>
                </a:lnTo>
                <a:lnTo>
                  <a:pt x="11851324" y="3477473"/>
                </a:lnTo>
                <a:lnTo>
                  <a:pt x="11845646" y="3475781"/>
                </a:lnTo>
                <a:lnTo>
                  <a:pt x="11844462" y="3475191"/>
                </a:lnTo>
                <a:close/>
                <a:moveTo>
                  <a:pt x="12137103" y="3288447"/>
                </a:moveTo>
                <a:cubicBezTo>
                  <a:pt x="12136210" y="3288339"/>
                  <a:pt x="12136218" y="3288462"/>
                  <a:pt x="12138147" y="3289022"/>
                </a:cubicBezTo>
                <a:cubicBezTo>
                  <a:pt x="12139783" y="3289702"/>
                  <a:pt x="12141182" y="3289800"/>
                  <a:pt x="12142001" y="3290141"/>
                </a:cubicBezTo>
                <a:cubicBezTo>
                  <a:pt x="12150567" y="3291175"/>
                  <a:pt x="12139779" y="3288769"/>
                  <a:pt x="12137103" y="3288447"/>
                </a:cubicBezTo>
                <a:close/>
                <a:moveTo>
                  <a:pt x="5979753" y="3267435"/>
                </a:moveTo>
                <a:cubicBezTo>
                  <a:pt x="6069517" y="3280259"/>
                  <a:pt x="6278366" y="3355369"/>
                  <a:pt x="6375463" y="3386515"/>
                </a:cubicBezTo>
                <a:cubicBezTo>
                  <a:pt x="6391950" y="3392012"/>
                  <a:pt x="6456070" y="3412162"/>
                  <a:pt x="6465229" y="3424987"/>
                </a:cubicBezTo>
                <a:cubicBezTo>
                  <a:pt x="6446908" y="3426818"/>
                  <a:pt x="6025552" y="3283921"/>
                  <a:pt x="5979753" y="3267435"/>
                </a:cubicBezTo>
                <a:close/>
                <a:moveTo>
                  <a:pt x="5763312" y="3230586"/>
                </a:moveTo>
                <a:lnTo>
                  <a:pt x="5860672" y="3258272"/>
                </a:lnTo>
                <a:cubicBezTo>
                  <a:pt x="6024179" y="3314609"/>
                  <a:pt x="5920782" y="3280258"/>
                  <a:pt x="5831818" y="3251835"/>
                </a:cubicBezTo>
                <a:close/>
                <a:moveTo>
                  <a:pt x="12192000" y="3230316"/>
                </a:moveTo>
                <a:lnTo>
                  <a:pt x="12192000" y="3297949"/>
                </a:lnTo>
                <a:lnTo>
                  <a:pt x="12125919" y="3297356"/>
                </a:lnTo>
                <a:cubicBezTo>
                  <a:pt x="12098726" y="3295644"/>
                  <a:pt x="12068955" y="3292594"/>
                  <a:pt x="12039571" y="3288684"/>
                </a:cubicBezTo>
                <a:lnTo>
                  <a:pt x="11980764" y="3279008"/>
                </a:lnTo>
                <a:lnTo>
                  <a:pt x="11983147" y="3276917"/>
                </a:lnTo>
                <a:lnTo>
                  <a:pt x="12003459" y="3279885"/>
                </a:lnTo>
                <a:cubicBezTo>
                  <a:pt x="12027817" y="3282610"/>
                  <a:pt x="12052246" y="3283864"/>
                  <a:pt x="12086085" y="3286144"/>
                </a:cubicBezTo>
                <a:cubicBezTo>
                  <a:pt x="12098426" y="3286463"/>
                  <a:pt x="12131257" y="3287124"/>
                  <a:pt x="12089078" y="3283547"/>
                </a:cubicBezTo>
                <a:lnTo>
                  <a:pt x="11995493" y="3270474"/>
                </a:lnTo>
                <a:lnTo>
                  <a:pt x="12016091" y="3260472"/>
                </a:lnTo>
                <a:lnTo>
                  <a:pt x="12019336" y="3256985"/>
                </a:lnTo>
                <a:lnTo>
                  <a:pt x="12020924" y="3257059"/>
                </a:lnTo>
                <a:cubicBezTo>
                  <a:pt x="12025437" y="3257185"/>
                  <a:pt x="12028157" y="3257203"/>
                  <a:pt x="12028014" y="3257264"/>
                </a:cubicBezTo>
                <a:cubicBezTo>
                  <a:pt x="12035113" y="3257208"/>
                  <a:pt x="12034760" y="3256253"/>
                  <a:pt x="12030241" y="3254858"/>
                </a:cubicBezTo>
                <a:lnTo>
                  <a:pt x="12022838" y="3253221"/>
                </a:lnTo>
                <a:lnTo>
                  <a:pt x="12029076" y="3246517"/>
                </a:lnTo>
                <a:lnTo>
                  <a:pt x="12133558" y="3235597"/>
                </a:lnTo>
                <a:close/>
                <a:moveTo>
                  <a:pt x="5749184" y="3226568"/>
                </a:moveTo>
                <a:lnTo>
                  <a:pt x="5758079" y="3228962"/>
                </a:lnTo>
                <a:lnTo>
                  <a:pt x="5763312" y="3230586"/>
                </a:lnTo>
                <a:close/>
                <a:moveTo>
                  <a:pt x="7239613" y="3074169"/>
                </a:moveTo>
                <a:cubicBezTo>
                  <a:pt x="7260150" y="3073926"/>
                  <a:pt x="7262944" y="3090655"/>
                  <a:pt x="7242731" y="3078381"/>
                </a:cubicBezTo>
                <a:cubicBezTo>
                  <a:pt x="7240586" y="3076517"/>
                  <a:pt x="7239408" y="3077003"/>
                  <a:pt x="7239613" y="3074169"/>
                </a:cubicBezTo>
                <a:close/>
                <a:moveTo>
                  <a:pt x="5224965" y="2979810"/>
                </a:moveTo>
                <a:cubicBezTo>
                  <a:pt x="5232293" y="2981644"/>
                  <a:pt x="5239625" y="2983475"/>
                  <a:pt x="5245116" y="2985305"/>
                </a:cubicBezTo>
                <a:cubicBezTo>
                  <a:pt x="5246953" y="2987137"/>
                  <a:pt x="5246953" y="2990803"/>
                  <a:pt x="5245116" y="2994468"/>
                </a:cubicBezTo>
                <a:cubicBezTo>
                  <a:pt x="5230463" y="3007289"/>
                  <a:pt x="5221304" y="2990803"/>
                  <a:pt x="5224965" y="2979810"/>
                </a:cubicBezTo>
                <a:close/>
                <a:moveTo>
                  <a:pt x="5005306" y="2945532"/>
                </a:moveTo>
                <a:lnTo>
                  <a:pt x="5016121" y="2946834"/>
                </a:lnTo>
                <a:cubicBezTo>
                  <a:pt x="5061922" y="2953704"/>
                  <a:pt x="5112729" y="2962007"/>
                  <a:pt x="5109954" y="2964582"/>
                </a:cubicBezTo>
                <a:cubicBezTo>
                  <a:pt x="5108294" y="2966130"/>
                  <a:pt x="5087336" y="2965611"/>
                  <a:pt x="5034443" y="2961493"/>
                </a:cubicBezTo>
                <a:lnTo>
                  <a:pt x="4988001" y="2956396"/>
                </a:lnTo>
                <a:close/>
                <a:moveTo>
                  <a:pt x="5022050" y="2932907"/>
                </a:moveTo>
                <a:lnTo>
                  <a:pt x="5154379" y="2950298"/>
                </a:lnTo>
                <a:cubicBezTo>
                  <a:pt x="5308440" y="2975116"/>
                  <a:pt x="5435192" y="3010497"/>
                  <a:pt x="5604194" y="3069579"/>
                </a:cubicBezTo>
                <a:cubicBezTo>
                  <a:pt x="5839145" y="3150642"/>
                  <a:pt x="5661898" y="3098777"/>
                  <a:pt x="5534631" y="3060045"/>
                </a:cubicBezTo>
                <a:lnTo>
                  <a:pt x="5503410" y="3050465"/>
                </a:lnTo>
                <a:lnTo>
                  <a:pt x="5441143" y="3031107"/>
                </a:lnTo>
                <a:cubicBezTo>
                  <a:pt x="5448242" y="3033398"/>
                  <a:pt x="5461007" y="3037405"/>
                  <a:pt x="5477307" y="3042453"/>
                </a:cubicBezTo>
                <a:lnTo>
                  <a:pt x="5503410" y="3050465"/>
                </a:lnTo>
                <a:lnTo>
                  <a:pt x="5760825" y="3130490"/>
                </a:lnTo>
                <a:cubicBezTo>
                  <a:pt x="5867539" y="3162554"/>
                  <a:pt x="5974256" y="3195068"/>
                  <a:pt x="6080511" y="3232628"/>
                </a:cubicBezTo>
                <a:cubicBezTo>
                  <a:pt x="6137188" y="3253237"/>
                  <a:pt x="6156636" y="3261996"/>
                  <a:pt x="6150832" y="3262623"/>
                </a:cubicBezTo>
                <a:cubicBezTo>
                  <a:pt x="6125658" y="3265344"/>
                  <a:pt x="5626177" y="3115379"/>
                  <a:pt x="5626177" y="3115379"/>
                </a:cubicBezTo>
                <a:cubicBezTo>
                  <a:pt x="5602363" y="3108053"/>
                  <a:pt x="5580375" y="3100724"/>
                  <a:pt x="5558392" y="3091562"/>
                </a:cubicBezTo>
                <a:cubicBezTo>
                  <a:pt x="5508925" y="3076907"/>
                  <a:pt x="5230463" y="2983475"/>
                  <a:pt x="5307409" y="2999961"/>
                </a:cubicBezTo>
                <a:cubicBezTo>
                  <a:pt x="5344044" y="3009124"/>
                  <a:pt x="5380689" y="3018282"/>
                  <a:pt x="5417329" y="3027445"/>
                </a:cubicBezTo>
                <a:cubicBezTo>
                  <a:pt x="5358705" y="3012786"/>
                  <a:pt x="5325729" y="3003627"/>
                  <a:pt x="5307409" y="2999961"/>
                </a:cubicBezTo>
                <a:cubicBezTo>
                  <a:pt x="5287256" y="2994469"/>
                  <a:pt x="5267104" y="2988972"/>
                  <a:pt x="5245116" y="2985305"/>
                </a:cubicBezTo>
                <a:cubicBezTo>
                  <a:pt x="5245116" y="2981645"/>
                  <a:pt x="5243287" y="2977979"/>
                  <a:pt x="5241454" y="2976147"/>
                </a:cubicBezTo>
                <a:cubicBezTo>
                  <a:pt x="5236874" y="2973399"/>
                  <a:pt x="5233211" y="2972941"/>
                  <a:pt x="5230463" y="2973856"/>
                </a:cubicBezTo>
                <a:cubicBezTo>
                  <a:pt x="5227714" y="2974771"/>
                  <a:pt x="5225883" y="2977060"/>
                  <a:pt x="5224965" y="2979810"/>
                </a:cubicBezTo>
                <a:cubicBezTo>
                  <a:pt x="5215808" y="2977979"/>
                  <a:pt x="5204813" y="2974313"/>
                  <a:pt x="5195657" y="2972482"/>
                </a:cubicBezTo>
                <a:cubicBezTo>
                  <a:pt x="5197485" y="2974313"/>
                  <a:pt x="5202982" y="2979810"/>
                  <a:pt x="5208479" y="2988972"/>
                </a:cubicBezTo>
                <a:cubicBezTo>
                  <a:pt x="5197486" y="2979809"/>
                  <a:pt x="5193825" y="2974312"/>
                  <a:pt x="5193825" y="2972482"/>
                </a:cubicBezTo>
                <a:lnTo>
                  <a:pt x="5019395" y="2935106"/>
                </a:lnTo>
                <a:close/>
                <a:moveTo>
                  <a:pt x="6528678" y="2848085"/>
                </a:moveTo>
                <a:lnTo>
                  <a:pt x="6956609" y="2848086"/>
                </a:lnTo>
                <a:lnTo>
                  <a:pt x="6976003" y="2871790"/>
                </a:lnTo>
                <a:cubicBezTo>
                  <a:pt x="7003099" y="2902369"/>
                  <a:pt x="7032169" y="2930238"/>
                  <a:pt x="7047702" y="2936195"/>
                </a:cubicBezTo>
                <a:cubicBezTo>
                  <a:pt x="7071522" y="2953857"/>
                  <a:pt x="7073260" y="2961390"/>
                  <a:pt x="7098538" y="2982577"/>
                </a:cubicBezTo>
                <a:lnTo>
                  <a:pt x="7277135" y="3124683"/>
                </a:lnTo>
                <a:lnTo>
                  <a:pt x="7276712" y="3124530"/>
                </a:lnTo>
                <a:cubicBezTo>
                  <a:pt x="7265701" y="3120563"/>
                  <a:pt x="7256995" y="3117440"/>
                  <a:pt x="7251153" y="3115380"/>
                </a:cubicBezTo>
                <a:cubicBezTo>
                  <a:pt x="7123831" y="3069579"/>
                  <a:pt x="6966281" y="3010039"/>
                  <a:pt x="6793984" y="2945862"/>
                </a:cubicBezTo>
                <a:close/>
                <a:moveTo>
                  <a:pt x="4229772" y="2280387"/>
                </a:moveTo>
                <a:lnTo>
                  <a:pt x="4255268" y="2281402"/>
                </a:lnTo>
                <a:lnTo>
                  <a:pt x="4259493" y="2284046"/>
                </a:lnTo>
                <a:lnTo>
                  <a:pt x="4259492" y="2298209"/>
                </a:lnTo>
                <a:close/>
                <a:moveTo>
                  <a:pt x="2889547" y="2278742"/>
                </a:moveTo>
                <a:cubicBezTo>
                  <a:pt x="2919141" y="2278392"/>
                  <a:pt x="2923168" y="2302502"/>
                  <a:pt x="2894041" y="2284814"/>
                </a:cubicBezTo>
                <a:cubicBezTo>
                  <a:pt x="2890948" y="2282126"/>
                  <a:pt x="2889251" y="2282827"/>
                  <a:pt x="2889547" y="2278742"/>
                </a:cubicBezTo>
                <a:close/>
                <a:moveTo>
                  <a:pt x="3458478" y="2089042"/>
                </a:moveTo>
                <a:lnTo>
                  <a:pt x="3492612" y="2110409"/>
                </a:lnTo>
                <a:lnTo>
                  <a:pt x="3506408" y="2131845"/>
                </a:lnTo>
                <a:lnTo>
                  <a:pt x="3521571" y="2150377"/>
                </a:lnTo>
                <a:lnTo>
                  <a:pt x="3467427" y="2117084"/>
                </a:lnTo>
                <a:lnTo>
                  <a:pt x="3461943" y="2100906"/>
                </a:lnTo>
                <a:close/>
                <a:moveTo>
                  <a:pt x="3224074" y="1943718"/>
                </a:moveTo>
                <a:cubicBezTo>
                  <a:pt x="3226879" y="1944669"/>
                  <a:pt x="3235282" y="1949340"/>
                  <a:pt x="3250834" y="1958766"/>
                </a:cubicBezTo>
                <a:cubicBezTo>
                  <a:pt x="3304548" y="1991560"/>
                  <a:pt x="3354874" y="2023650"/>
                  <a:pt x="3403875" y="2054862"/>
                </a:cubicBezTo>
                <a:lnTo>
                  <a:pt x="3443327" y="2079558"/>
                </a:lnTo>
                <a:lnTo>
                  <a:pt x="3452728" y="2107531"/>
                </a:lnTo>
                <a:lnTo>
                  <a:pt x="3449937" y="2105651"/>
                </a:lnTo>
                <a:cubicBezTo>
                  <a:pt x="3399996" y="2071561"/>
                  <a:pt x="3206913" y="1937894"/>
                  <a:pt x="3224074" y="1943718"/>
                </a:cubicBezTo>
                <a:close/>
                <a:moveTo>
                  <a:pt x="2385591" y="1721960"/>
                </a:moveTo>
                <a:cubicBezTo>
                  <a:pt x="2382529" y="1736112"/>
                  <a:pt x="2377537" y="1745612"/>
                  <a:pt x="2375224" y="1747809"/>
                </a:cubicBezTo>
                <a:cubicBezTo>
                  <a:pt x="2372910" y="1750003"/>
                  <a:pt x="2373274" y="1744897"/>
                  <a:pt x="2380923" y="1729840"/>
                </a:cubicBezTo>
                <a:cubicBezTo>
                  <a:pt x="2381218" y="1725751"/>
                  <a:pt x="2382209" y="1723359"/>
                  <a:pt x="2385591" y="1721960"/>
                </a:cubicBezTo>
                <a:close/>
                <a:moveTo>
                  <a:pt x="2731245" y="1714018"/>
                </a:moveTo>
                <a:cubicBezTo>
                  <a:pt x="2734075" y="1716070"/>
                  <a:pt x="2746829" y="1730120"/>
                  <a:pt x="2763902" y="1749821"/>
                </a:cubicBezTo>
                <a:cubicBezTo>
                  <a:pt x="2870831" y="1874105"/>
                  <a:pt x="2955230" y="1991845"/>
                  <a:pt x="2758123" y="1750229"/>
                </a:cubicBezTo>
                <a:cubicBezTo>
                  <a:pt x="2735507" y="1721920"/>
                  <a:pt x="2728416" y="1711968"/>
                  <a:pt x="2731245" y="1714018"/>
                </a:cubicBezTo>
                <a:close/>
                <a:moveTo>
                  <a:pt x="2707578" y="1665198"/>
                </a:moveTo>
                <a:cubicBezTo>
                  <a:pt x="2708311" y="1664274"/>
                  <a:pt x="2711123" y="1666580"/>
                  <a:pt x="2716740" y="1674170"/>
                </a:cubicBezTo>
                <a:cubicBezTo>
                  <a:pt x="2722639" y="1683626"/>
                  <a:pt x="2733320" y="1695067"/>
                  <a:pt x="2737524" y="1705226"/>
                </a:cubicBezTo>
                <a:cubicBezTo>
                  <a:pt x="2727103" y="1701607"/>
                  <a:pt x="2716290" y="1686253"/>
                  <a:pt x="2710890" y="1675603"/>
                </a:cubicBezTo>
                <a:cubicBezTo>
                  <a:pt x="2708191" y="1670274"/>
                  <a:pt x="2706845" y="1666121"/>
                  <a:pt x="2707578" y="1665198"/>
                </a:cubicBezTo>
                <a:close/>
                <a:moveTo>
                  <a:pt x="3880200" y="1638262"/>
                </a:moveTo>
                <a:lnTo>
                  <a:pt x="3869629" y="1642635"/>
                </a:lnTo>
                <a:cubicBezTo>
                  <a:pt x="3844383" y="1648953"/>
                  <a:pt x="3835473" y="1649869"/>
                  <a:pt x="3835732" y="1648558"/>
                </a:cubicBezTo>
                <a:cubicBezTo>
                  <a:pt x="3836159" y="1646381"/>
                  <a:pt x="3862047" y="1638033"/>
                  <a:pt x="3880200" y="1638262"/>
                </a:cubicBezTo>
                <a:close/>
                <a:moveTo>
                  <a:pt x="2667504" y="1622155"/>
                </a:moveTo>
                <a:cubicBezTo>
                  <a:pt x="2671263" y="1614080"/>
                  <a:pt x="2702014" y="1648604"/>
                  <a:pt x="2708101" y="1691623"/>
                </a:cubicBezTo>
                <a:lnTo>
                  <a:pt x="2691235" y="1674810"/>
                </a:lnTo>
                <a:cubicBezTo>
                  <a:pt x="2683863" y="1662990"/>
                  <a:pt x="2678457" y="1653364"/>
                  <a:pt x="2674653" y="1645694"/>
                </a:cubicBezTo>
                <a:cubicBezTo>
                  <a:pt x="2667997" y="1632272"/>
                  <a:pt x="2666252" y="1624847"/>
                  <a:pt x="2667504" y="1622155"/>
                </a:cubicBezTo>
                <a:close/>
                <a:moveTo>
                  <a:pt x="3573341" y="1542074"/>
                </a:moveTo>
                <a:lnTo>
                  <a:pt x="3588422" y="1542527"/>
                </a:lnTo>
                <a:lnTo>
                  <a:pt x="3593889" y="1544662"/>
                </a:lnTo>
                <a:cubicBezTo>
                  <a:pt x="3663145" y="1571150"/>
                  <a:pt x="3666663" y="1569075"/>
                  <a:pt x="3624379" y="1545677"/>
                </a:cubicBezTo>
                <a:lnTo>
                  <a:pt x="3620306" y="1543484"/>
                </a:lnTo>
                <a:lnTo>
                  <a:pt x="3668838" y="1544940"/>
                </a:lnTo>
                <a:lnTo>
                  <a:pt x="3680098" y="1549331"/>
                </a:lnTo>
                <a:lnTo>
                  <a:pt x="3671396" y="1569187"/>
                </a:lnTo>
                <a:cubicBezTo>
                  <a:pt x="3649923" y="1630352"/>
                  <a:pt x="3687846" y="1482587"/>
                  <a:pt x="3657380" y="1581863"/>
                </a:cubicBezTo>
                <a:lnTo>
                  <a:pt x="3651757" y="1598269"/>
                </a:lnTo>
                <a:lnTo>
                  <a:pt x="3600592" y="1579309"/>
                </a:lnTo>
                <a:lnTo>
                  <a:pt x="3522962" y="1542090"/>
                </a:lnTo>
                <a:close/>
                <a:moveTo>
                  <a:pt x="2985767" y="1211553"/>
                </a:moveTo>
                <a:lnTo>
                  <a:pt x="2988048" y="1212985"/>
                </a:lnTo>
                <a:lnTo>
                  <a:pt x="2979445" y="1216545"/>
                </a:lnTo>
                <a:lnTo>
                  <a:pt x="2976516" y="1217188"/>
                </a:lnTo>
                <a:lnTo>
                  <a:pt x="2971503" y="1213650"/>
                </a:lnTo>
                <a:close/>
                <a:moveTo>
                  <a:pt x="2064934" y="939842"/>
                </a:moveTo>
                <a:cubicBezTo>
                  <a:pt x="2061871" y="953995"/>
                  <a:pt x="2056879" y="963496"/>
                  <a:pt x="2054566" y="965692"/>
                </a:cubicBezTo>
                <a:cubicBezTo>
                  <a:pt x="2052253" y="967885"/>
                  <a:pt x="2052615" y="962779"/>
                  <a:pt x="2060264" y="947723"/>
                </a:cubicBezTo>
                <a:cubicBezTo>
                  <a:pt x="2060559" y="943633"/>
                  <a:pt x="2061550" y="941242"/>
                  <a:pt x="2064934" y="939842"/>
                </a:cubicBezTo>
                <a:close/>
                <a:moveTo>
                  <a:pt x="2410588" y="931901"/>
                </a:moveTo>
                <a:cubicBezTo>
                  <a:pt x="2413417" y="933953"/>
                  <a:pt x="2426173" y="948003"/>
                  <a:pt x="2443245" y="967703"/>
                </a:cubicBezTo>
                <a:cubicBezTo>
                  <a:pt x="2550175" y="1091985"/>
                  <a:pt x="2634572" y="1209726"/>
                  <a:pt x="2437466" y="968114"/>
                </a:cubicBezTo>
                <a:cubicBezTo>
                  <a:pt x="2414850" y="939802"/>
                  <a:pt x="2407758" y="929850"/>
                  <a:pt x="2410588" y="931901"/>
                </a:cubicBezTo>
                <a:close/>
                <a:moveTo>
                  <a:pt x="2386920" y="883080"/>
                </a:moveTo>
                <a:cubicBezTo>
                  <a:pt x="2387652" y="882157"/>
                  <a:pt x="2390465" y="884463"/>
                  <a:pt x="2396083" y="892053"/>
                </a:cubicBezTo>
                <a:cubicBezTo>
                  <a:pt x="2401981" y="901509"/>
                  <a:pt x="2412662" y="912950"/>
                  <a:pt x="2416866" y="923108"/>
                </a:cubicBezTo>
                <a:cubicBezTo>
                  <a:pt x="2406445" y="919489"/>
                  <a:pt x="2395632" y="904136"/>
                  <a:pt x="2390232" y="893485"/>
                </a:cubicBezTo>
                <a:cubicBezTo>
                  <a:pt x="2387533" y="888156"/>
                  <a:pt x="2386187" y="884003"/>
                  <a:pt x="2386920" y="883080"/>
                </a:cubicBezTo>
                <a:close/>
                <a:moveTo>
                  <a:pt x="2346846" y="840038"/>
                </a:moveTo>
                <a:cubicBezTo>
                  <a:pt x="2350606" y="831963"/>
                  <a:pt x="2381355" y="866487"/>
                  <a:pt x="2387444" y="909505"/>
                </a:cubicBezTo>
                <a:lnTo>
                  <a:pt x="2370577" y="892694"/>
                </a:lnTo>
                <a:cubicBezTo>
                  <a:pt x="2363205" y="880872"/>
                  <a:pt x="2357799" y="871246"/>
                  <a:pt x="2353996" y="863576"/>
                </a:cubicBezTo>
                <a:cubicBezTo>
                  <a:pt x="2347339" y="850155"/>
                  <a:pt x="2345594" y="842730"/>
                  <a:pt x="2346846" y="840038"/>
                </a:cubicBezTo>
                <a:close/>
                <a:moveTo>
                  <a:pt x="2619765" y="817845"/>
                </a:moveTo>
                <a:lnTo>
                  <a:pt x="2807792" y="883118"/>
                </a:lnTo>
                <a:lnTo>
                  <a:pt x="2840596" y="895317"/>
                </a:lnTo>
                <a:cubicBezTo>
                  <a:pt x="3076708" y="982014"/>
                  <a:pt x="3032521" y="956678"/>
                  <a:pt x="2869483" y="1008271"/>
                </a:cubicBezTo>
                <a:lnTo>
                  <a:pt x="2845626" y="1019621"/>
                </a:lnTo>
                <a:lnTo>
                  <a:pt x="2795894" y="979672"/>
                </a:lnTo>
                <a:cubicBezTo>
                  <a:pt x="2734206" y="928058"/>
                  <a:pt x="2674436" y="874675"/>
                  <a:pt x="2630861" y="830029"/>
                </a:cubicBezTo>
                <a:close/>
                <a:moveTo>
                  <a:pt x="1833355" y="358409"/>
                </a:moveTo>
                <a:cubicBezTo>
                  <a:pt x="1862834" y="348193"/>
                  <a:pt x="1818760" y="390223"/>
                  <a:pt x="1820223" y="369791"/>
                </a:cubicBezTo>
                <a:cubicBezTo>
                  <a:pt x="1822205" y="365003"/>
                  <a:pt x="1828276" y="360510"/>
                  <a:pt x="1833355" y="358409"/>
                </a:cubicBezTo>
                <a:close/>
                <a:moveTo>
                  <a:pt x="11984507" y="0"/>
                </a:moveTo>
                <a:lnTo>
                  <a:pt x="12192000" y="0"/>
                </a:lnTo>
                <a:lnTo>
                  <a:pt x="12192000" y="717"/>
                </a:lnTo>
                <a:lnTo>
                  <a:pt x="11983839" y="717"/>
                </a:lnTo>
                <a:close/>
                <a:moveTo>
                  <a:pt x="10569941" y="0"/>
                </a:moveTo>
                <a:lnTo>
                  <a:pt x="10611179" y="0"/>
                </a:lnTo>
                <a:lnTo>
                  <a:pt x="10613707" y="717"/>
                </a:lnTo>
                <a:lnTo>
                  <a:pt x="10564912" y="717"/>
                </a:lnTo>
                <a:close/>
                <a:moveTo>
                  <a:pt x="8957032" y="0"/>
                </a:moveTo>
                <a:lnTo>
                  <a:pt x="10541550" y="0"/>
                </a:lnTo>
                <a:lnTo>
                  <a:pt x="10541238" y="717"/>
                </a:lnTo>
                <a:lnTo>
                  <a:pt x="8956690" y="716"/>
                </a:lnTo>
                <a:close/>
                <a:moveTo>
                  <a:pt x="7576020" y="0"/>
                </a:moveTo>
                <a:lnTo>
                  <a:pt x="7699062" y="0"/>
                </a:lnTo>
                <a:lnTo>
                  <a:pt x="7699011" y="716"/>
                </a:lnTo>
                <a:lnTo>
                  <a:pt x="7567336" y="716"/>
                </a:lnTo>
                <a:close/>
                <a:moveTo>
                  <a:pt x="7322648" y="0"/>
                </a:moveTo>
                <a:lnTo>
                  <a:pt x="7569337" y="0"/>
                </a:lnTo>
                <a:lnTo>
                  <a:pt x="7562159" y="717"/>
                </a:lnTo>
                <a:lnTo>
                  <a:pt x="7318926" y="716"/>
                </a:lnTo>
                <a:close/>
                <a:moveTo>
                  <a:pt x="7196567" y="0"/>
                </a:moveTo>
                <a:lnTo>
                  <a:pt x="7226032" y="0"/>
                </a:lnTo>
                <a:lnTo>
                  <a:pt x="7218880" y="706"/>
                </a:lnTo>
                <a:lnTo>
                  <a:pt x="7218746" y="716"/>
                </a:lnTo>
                <a:lnTo>
                  <a:pt x="7193959" y="716"/>
                </a:lnTo>
                <a:close/>
                <a:moveTo>
                  <a:pt x="5631209" y="0"/>
                </a:moveTo>
                <a:lnTo>
                  <a:pt x="5655076" y="0"/>
                </a:lnTo>
                <a:lnTo>
                  <a:pt x="5656541" y="717"/>
                </a:lnTo>
                <a:lnTo>
                  <a:pt x="5630675" y="717"/>
                </a:lnTo>
                <a:close/>
                <a:moveTo>
                  <a:pt x="2005497" y="0"/>
                </a:moveTo>
                <a:lnTo>
                  <a:pt x="2009838" y="0"/>
                </a:lnTo>
                <a:lnTo>
                  <a:pt x="2001428" y="3907"/>
                </a:lnTo>
                <a:close/>
                <a:moveTo>
                  <a:pt x="0" y="0"/>
                </a:moveTo>
                <a:lnTo>
                  <a:pt x="1962524" y="0"/>
                </a:lnTo>
                <a:lnTo>
                  <a:pt x="1962030" y="17697"/>
                </a:lnTo>
                <a:cubicBezTo>
                  <a:pt x="1965468" y="49976"/>
                  <a:pt x="1950117" y="46416"/>
                  <a:pt x="1950413" y="42331"/>
                </a:cubicBezTo>
                <a:cubicBezTo>
                  <a:pt x="1957417" y="1760"/>
                  <a:pt x="1876445" y="146288"/>
                  <a:pt x="1870608" y="170512"/>
                </a:cubicBezTo>
                <a:cubicBezTo>
                  <a:pt x="1860506" y="208396"/>
                  <a:pt x="1854844" y="218668"/>
                  <a:pt x="1873584" y="220827"/>
                </a:cubicBezTo>
                <a:cubicBezTo>
                  <a:pt x="1874809" y="238165"/>
                  <a:pt x="1683921" y="380579"/>
                  <a:pt x="1872745" y="554251"/>
                </a:cubicBezTo>
                <a:cubicBezTo>
                  <a:pt x="1952183" y="626459"/>
                  <a:pt x="1850451" y="509943"/>
                  <a:pt x="1857221" y="507142"/>
                </a:cubicBezTo>
                <a:cubicBezTo>
                  <a:pt x="1922945" y="570158"/>
                  <a:pt x="2000490" y="611431"/>
                  <a:pt x="2082990" y="643716"/>
                </a:cubicBezTo>
                <a:lnTo>
                  <a:pt x="2200634" y="683932"/>
                </a:lnTo>
                <a:lnTo>
                  <a:pt x="2194117" y="695420"/>
                </a:lnTo>
                <a:cubicBezTo>
                  <a:pt x="2160087" y="750294"/>
                  <a:pt x="2078248" y="857011"/>
                  <a:pt x="2078248" y="857011"/>
                </a:cubicBezTo>
                <a:cubicBezTo>
                  <a:pt x="2057987" y="956594"/>
                  <a:pt x="2002355" y="999433"/>
                  <a:pt x="2059438" y="1108649"/>
                </a:cubicBezTo>
                <a:cubicBezTo>
                  <a:pt x="2136305" y="1251315"/>
                  <a:pt x="2061599" y="1089914"/>
                  <a:pt x="2059731" y="1047069"/>
                </a:cubicBezTo>
                <a:cubicBezTo>
                  <a:pt x="2059039" y="930383"/>
                  <a:pt x="2078352" y="1039365"/>
                  <a:pt x="2102754" y="1088749"/>
                </a:cubicBezTo>
                <a:cubicBezTo>
                  <a:pt x="2124756" y="1137140"/>
                  <a:pt x="2247561" y="1280626"/>
                  <a:pt x="2292330" y="1297791"/>
                </a:cubicBezTo>
                <a:cubicBezTo>
                  <a:pt x="2326656" y="1323244"/>
                  <a:pt x="2329161" y="1334100"/>
                  <a:pt x="2365587" y="1364633"/>
                </a:cubicBezTo>
                <a:cubicBezTo>
                  <a:pt x="2405344" y="1400227"/>
                  <a:pt x="2447443" y="1435565"/>
                  <a:pt x="2491438" y="1470502"/>
                </a:cubicBezTo>
                <a:lnTo>
                  <a:pt x="2510153" y="1484611"/>
                </a:lnTo>
                <a:lnTo>
                  <a:pt x="2497639" y="1503767"/>
                </a:lnTo>
                <a:cubicBezTo>
                  <a:pt x="2459031" y="1560724"/>
                  <a:pt x="2398908" y="1639128"/>
                  <a:pt x="2398908" y="1639128"/>
                </a:cubicBezTo>
                <a:cubicBezTo>
                  <a:pt x="2378644" y="1738712"/>
                  <a:pt x="2323014" y="1781550"/>
                  <a:pt x="2380097" y="1890769"/>
                </a:cubicBezTo>
                <a:cubicBezTo>
                  <a:pt x="2456963" y="2033435"/>
                  <a:pt x="2382257" y="1872035"/>
                  <a:pt x="2380390" y="1829186"/>
                </a:cubicBezTo>
                <a:cubicBezTo>
                  <a:pt x="2379698" y="1712500"/>
                  <a:pt x="2399010" y="1821482"/>
                  <a:pt x="2423411" y="1870868"/>
                </a:cubicBezTo>
                <a:cubicBezTo>
                  <a:pt x="2445412" y="1919260"/>
                  <a:pt x="2568219" y="2062746"/>
                  <a:pt x="2612988" y="2079910"/>
                </a:cubicBezTo>
                <a:cubicBezTo>
                  <a:pt x="2647313" y="2105364"/>
                  <a:pt x="2649819" y="2116220"/>
                  <a:pt x="2686244" y="2146752"/>
                </a:cubicBezTo>
                <a:cubicBezTo>
                  <a:pt x="3004300" y="2431510"/>
                  <a:pt x="3472193" y="2699873"/>
                  <a:pt x="3862810" y="2877292"/>
                </a:cubicBezTo>
                <a:cubicBezTo>
                  <a:pt x="3995488" y="2934416"/>
                  <a:pt x="4138249" y="2988361"/>
                  <a:pt x="4284702" y="3023678"/>
                </a:cubicBezTo>
                <a:lnTo>
                  <a:pt x="4300221" y="3026875"/>
                </a:lnTo>
                <a:lnTo>
                  <a:pt x="4291850" y="3034257"/>
                </a:lnTo>
                <a:cubicBezTo>
                  <a:pt x="4288932" y="3037176"/>
                  <a:pt x="4293168" y="3034543"/>
                  <a:pt x="4301184" y="3029734"/>
                </a:cubicBezTo>
                <a:lnTo>
                  <a:pt x="4304706" y="3027798"/>
                </a:lnTo>
                <a:lnTo>
                  <a:pt x="4349158" y="3036958"/>
                </a:lnTo>
                <a:lnTo>
                  <a:pt x="4310342" y="3062020"/>
                </a:lnTo>
                <a:cubicBezTo>
                  <a:pt x="4288817" y="3077362"/>
                  <a:pt x="4284236" y="3086065"/>
                  <a:pt x="4332785" y="3073240"/>
                </a:cubicBezTo>
                <a:lnTo>
                  <a:pt x="4437522" y="3051888"/>
                </a:lnTo>
                <a:lnTo>
                  <a:pt x="4506354" y="3060751"/>
                </a:lnTo>
                <a:cubicBezTo>
                  <a:pt x="4580629" y="3067164"/>
                  <a:pt x="4655028" y="3066989"/>
                  <a:pt x="4728753" y="3058296"/>
                </a:cubicBezTo>
                <a:lnTo>
                  <a:pt x="4815597" y="3039304"/>
                </a:lnTo>
                <a:lnTo>
                  <a:pt x="4895436" y="3044678"/>
                </a:lnTo>
                <a:cubicBezTo>
                  <a:pt x="5099220" y="3064462"/>
                  <a:pt x="5310729" y="3107723"/>
                  <a:pt x="5504464" y="3156972"/>
                </a:cubicBezTo>
                <a:lnTo>
                  <a:pt x="5749184" y="3226568"/>
                </a:lnTo>
                <a:lnTo>
                  <a:pt x="5692585" y="3211331"/>
                </a:lnTo>
                <a:cubicBezTo>
                  <a:pt x="5667396" y="3204688"/>
                  <a:pt x="5642665" y="3198734"/>
                  <a:pt x="5629843" y="3197816"/>
                </a:cubicBezTo>
                <a:cubicBezTo>
                  <a:pt x="5719604" y="3232627"/>
                  <a:pt x="5836854" y="3263769"/>
                  <a:pt x="5932116" y="3293083"/>
                </a:cubicBezTo>
                <a:cubicBezTo>
                  <a:pt x="6014558" y="3318732"/>
                  <a:pt x="6096997" y="3344380"/>
                  <a:pt x="6181270" y="3368194"/>
                </a:cubicBezTo>
                <a:cubicBezTo>
                  <a:pt x="6102493" y="3344380"/>
                  <a:pt x="6031044" y="3320562"/>
                  <a:pt x="5976085" y="3296745"/>
                </a:cubicBezTo>
                <a:lnTo>
                  <a:pt x="5963261" y="3285755"/>
                </a:lnTo>
                <a:lnTo>
                  <a:pt x="5965091" y="3282090"/>
                </a:lnTo>
                <a:cubicBezTo>
                  <a:pt x="6038376" y="3298580"/>
                  <a:pt x="6100663" y="3320563"/>
                  <a:pt x="6170280" y="3342545"/>
                </a:cubicBezTo>
                <a:cubicBezTo>
                  <a:pt x="6351647" y="3403000"/>
                  <a:pt x="6536676" y="3439642"/>
                  <a:pt x="6708886" y="3509260"/>
                </a:cubicBezTo>
                <a:cubicBezTo>
                  <a:pt x="6626447" y="3489104"/>
                  <a:pt x="6514696" y="3461625"/>
                  <a:pt x="6401107" y="3430483"/>
                </a:cubicBezTo>
                <a:cubicBezTo>
                  <a:pt x="6582478" y="3483613"/>
                  <a:pt x="6765677" y="3534904"/>
                  <a:pt x="6947042" y="3595363"/>
                </a:cubicBezTo>
                <a:cubicBezTo>
                  <a:pt x="6947042" y="3595363"/>
                  <a:pt x="7293294" y="3707116"/>
                  <a:pt x="7192527" y="3683298"/>
                </a:cubicBezTo>
                <a:cubicBezTo>
                  <a:pt x="7012995" y="3639328"/>
                  <a:pt x="7340925" y="3751081"/>
                  <a:pt x="7350081" y="3754747"/>
                </a:cubicBezTo>
                <a:cubicBezTo>
                  <a:pt x="7372066" y="3763905"/>
                  <a:pt x="7439853" y="3774898"/>
                  <a:pt x="7421532" y="3787723"/>
                </a:cubicBezTo>
                <a:cubicBezTo>
                  <a:pt x="7427029" y="3795050"/>
                  <a:pt x="7476488" y="3795050"/>
                  <a:pt x="7502135" y="3806040"/>
                </a:cubicBezTo>
                <a:cubicBezTo>
                  <a:pt x="7500304" y="3807875"/>
                  <a:pt x="7500304" y="3807875"/>
                  <a:pt x="7498475" y="3807874"/>
                </a:cubicBezTo>
                <a:cubicBezTo>
                  <a:pt x="7498475" y="3807874"/>
                  <a:pt x="7496639" y="3807875"/>
                  <a:pt x="7496639" y="3807875"/>
                </a:cubicBezTo>
                <a:cubicBezTo>
                  <a:pt x="7485189" y="3806043"/>
                  <a:pt x="7478319" y="3805471"/>
                  <a:pt x="7474769" y="3805556"/>
                </a:cubicBezTo>
                <a:cubicBezTo>
                  <a:pt x="7464122" y="3805814"/>
                  <a:pt x="7483360" y="3811997"/>
                  <a:pt x="7498475" y="3807874"/>
                </a:cubicBezTo>
                <a:cubicBezTo>
                  <a:pt x="7569918" y="3818864"/>
                  <a:pt x="7483814" y="3811536"/>
                  <a:pt x="7485650" y="3817034"/>
                </a:cubicBezTo>
                <a:cubicBezTo>
                  <a:pt x="7580912" y="3835354"/>
                  <a:pt x="7764113" y="3919627"/>
                  <a:pt x="7859375" y="3959930"/>
                </a:cubicBezTo>
                <a:cubicBezTo>
                  <a:pt x="7893267" y="3974128"/>
                  <a:pt x="7935288" y="3993478"/>
                  <a:pt x="7981033" y="4015031"/>
                </a:cubicBezTo>
                <a:lnTo>
                  <a:pt x="7996353" y="4022303"/>
                </a:lnTo>
                <a:lnTo>
                  <a:pt x="7990706" y="4028448"/>
                </a:lnTo>
                <a:cubicBezTo>
                  <a:pt x="7989671" y="4030172"/>
                  <a:pt x="7990045" y="4031059"/>
                  <a:pt x="7992335" y="4030830"/>
                </a:cubicBezTo>
                <a:cubicBezTo>
                  <a:pt x="7993480" y="4030602"/>
                  <a:pt x="7996199" y="4028998"/>
                  <a:pt x="7999850" y="4026568"/>
                </a:cubicBezTo>
                <a:lnTo>
                  <a:pt x="8002060" y="4025011"/>
                </a:lnTo>
                <a:lnTo>
                  <a:pt x="8008292" y="4027968"/>
                </a:lnTo>
                <a:lnTo>
                  <a:pt x="7992334" y="4041820"/>
                </a:lnTo>
                <a:cubicBezTo>
                  <a:pt x="7930506" y="4094034"/>
                  <a:pt x="7963482" y="4065867"/>
                  <a:pt x="8000065" y="4048520"/>
                </a:cubicBezTo>
                <a:lnTo>
                  <a:pt x="8031592" y="4039025"/>
                </a:lnTo>
                <a:lnTo>
                  <a:pt x="8053318" y="4049335"/>
                </a:lnTo>
                <a:lnTo>
                  <a:pt x="8017697" y="4072248"/>
                </a:lnTo>
                <a:lnTo>
                  <a:pt x="7985290" y="4093172"/>
                </a:lnTo>
                <a:lnTo>
                  <a:pt x="7923267" y="4065271"/>
                </a:lnTo>
                <a:cubicBezTo>
                  <a:pt x="7897389" y="4054278"/>
                  <a:pt x="7871285" y="4044201"/>
                  <a:pt x="7846551" y="4036871"/>
                </a:cubicBezTo>
                <a:cubicBezTo>
                  <a:pt x="7856170" y="4047865"/>
                  <a:pt x="7913964" y="4074831"/>
                  <a:pt x="7969698" y="4098446"/>
                </a:cubicBezTo>
                <a:lnTo>
                  <a:pt x="7974668" y="4100447"/>
                </a:lnTo>
                <a:lnTo>
                  <a:pt x="7964820" y="4108411"/>
                </a:lnTo>
                <a:cubicBezTo>
                  <a:pt x="7959423" y="4113957"/>
                  <a:pt x="7960526" y="4116913"/>
                  <a:pt x="7972648" y="4115417"/>
                </a:cubicBezTo>
                <a:lnTo>
                  <a:pt x="7998199" y="4109917"/>
                </a:lnTo>
                <a:lnTo>
                  <a:pt x="8045471" y="4128943"/>
                </a:lnTo>
                <a:cubicBezTo>
                  <a:pt x="8066027" y="4136660"/>
                  <a:pt x="8079788" y="4141124"/>
                  <a:pt x="8080476" y="4139922"/>
                </a:cubicBezTo>
                <a:cubicBezTo>
                  <a:pt x="8081164" y="4138720"/>
                  <a:pt x="8068774" y="4131851"/>
                  <a:pt x="8037032" y="4116898"/>
                </a:cubicBezTo>
                <a:lnTo>
                  <a:pt x="8014619" y="4106554"/>
                </a:lnTo>
                <a:lnTo>
                  <a:pt x="8126058" y="4083835"/>
                </a:lnTo>
                <a:lnTo>
                  <a:pt x="8264876" y="4147221"/>
                </a:lnTo>
                <a:cubicBezTo>
                  <a:pt x="8307871" y="4165798"/>
                  <a:pt x="8345771" y="4180683"/>
                  <a:pt x="8374166" y="4188927"/>
                </a:cubicBezTo>
                <a:cubicBezTo>
                  <a:pt x="8471263" y="4218242"/>
                  <a:pt x="8291730" y="4128472"/>
                  <a:pt x="8418135" y="4192593"/>
                </a:cubicBezTo>
                <a:cubicBezTo>
                  <a:pt x="8359512" y="4139465"/>
                  <a:pt x="8324705" y="4119314"/>
                  <a:pt x="8255087" y="4082671"/>
                </a:cubicBezTo>
                <a:lnTo>
                  <a:pt x="8238260" y="4073607"/>
                </a:lnTo>
                <a:lnTo>
                  <a:pt x="8259113" y="4071741"/>
                </a:lnTo>
                <a:lnTo>
                  <a:pt x="8272518" y="4078292"/>
                </a:lnTo>
                <a:cubicBezTo>
                  <a:pt x="8286173" y="4085079"/>
                  <a:pt x="8299054" y="4091605"/>
                  <a:pt x="8310046" y="4097331"/>
                </a:cubicBezTo>
                <a:cubicBezTo>
                  <a:pt x="8445616" y="4170610"/>
                  <a:pt x="8458440" y="4168776"/>
                  <a:pt x="8594005" y="4212744"/>
                </a:cubicBezTo>
                <a:cubicBezTo>
                  <a:pt x="8562863" y="4245721"/>
                  <a:pt x="8531719" y="4231066"/>
                  <a:pt x="8489585" y="4218241"/>
                </a:cubicBezTo>
                <a:cubicBezTo>
                  <a:pt x="8405312" y="4201752"/>
                  <a:pt x="8476761" y="4249387"/>
                  <a:pt x="8504240" y="4267703"/>
                </a:cubicBezTo>
                <a:cubicBezTo>
                  <a:pt x="8507902" y="4260375"/>
                  <a:pt x="8511567" y="4262211"/>
                  <a:pt x="8513398" y="4267703"/>
                </a:cubicBezTo>
                <a:cubicBezTo>
                  <a:pt x="8504240" y="4238394"/>
                  <a:pt x="8573852" y="4302515"/>
                  <a:pt x="8615991" y="4227400"/>
                </a:cubicBezTo>
                <a:cubicBezTo>
                  <a:pt x="8643470" y="4179769"/>
                  <a:pt x="8687441" y="4161447"/>
                  <a:pt x="8687441" y="4144962"/>
                </a:cubicBezTo>
                <a:cubicBezTo>
                  <a:pt x="8680109" y="4108320"/>
                  <a:pt x="8775375" y="4108320"/>
                  <a:pt x="8729575" y="4104658"/>
                </a:cubicBezTo>
                <a:lnTo>
                  <a:pt x="8730600" y="4102443"/>
                </a:lnTo>
                <a:lnTo>
                  <a:pt x="8870597" y="4126138"/>
                </a:lnTo>
                <a:lnTo>
                  <a:pt x="9003167" y="4155758"/>
                </a:lnTo>
                <a:lnTo>
                  <a:pt x="9079550" y="4216534"/>
                </a:lnTo>
                <a:cubicBezTo>
                  <a:pt x="9176740" y="4286300"/>
                  <a:pt x="9291838" y="4349324"/>
                  <a:pt x="9392063" y="4394847"/>
                </a:cubicBezTo>
                <a:cubicBezTo>
                  <a:pt x="9482846" y="4433933"/>
                  <a:pt x="9587426" y="4468668"/>
                  <a:pt x="9688316" y="4456771"/>
                </a:cubicBezTo>
                <a:cubicBezTo>
                  <a:pt x="9736494" y="4451083"/>
                  <a:pt x="9777439" y="4426682"/>
                  <a:pt x="9812467" y="4394130"/>
                </a:cubicBezTo>
                <a:lnTo>
                  <a:pt x="9812703" y="4393870"/>
                </a:lnTo>
                <a:lnTo>
                  <a:pt x="9848149" y="4404555"/>
                </a:lnTo>
                <a:lnTo>
                  <a:pt x="9813170" y="4393351"/>
                </a:lnTo>
                <a:lnTo>
                  <a:pt x="9828625" y="4376183"/>
                </a:lnTo>
                <a:lnTo>
                  <a:pt x="9837160" y="4378906"/>
                </a:lnTo>
                <a:cubicBezTo>
                  <a:pt x="9905172" y="4401577"/>
                  <a:pt x="9973699" y="4420899"/>
                  <a:pt x="10041873" y="4439868"/>
                </a:cubicBezTo>
                <a:lnTo>
                  <a:pt x="10129813" y="4465408"/>
                </a:lnTo>
                <a:lnTo>
                  <a:pt x="10135566" y="4470838"/>
                </a:lnTo>
                <a:lnTo>
                  <a:pt x="10161398" y="4491392"/>
                </a:lnTo>
                <a:lnTo>
                  <a:pt x="10067987" y="4466846"/>
                </a:lnTo>
                <a:lnTo>
                  <a:pt x="10166806" y="4495695"/>
                </a:lnTo>
                <a:lnTo>
                  <a:pt x="10175664" y="4502743"/>
                </a:lnTo>
                <a:lnTo>
                  <a:pt x="10175021" y="4511239"/>
                </a:lnTo>
                <a:cubicBezTo>
                  <a:pt x="10175875" y="4518400"/>
                  <a:pt x="10178347" y="4526321"/>
                  <a:pt x="10183229" y="4535662"/>
                </a:cubicBezTo>
                <a:lnTo>
                  <a:pt x="10186028" y="4540725"/>
                </a:lnTo>
                <a:lnTo>
                  <a:pt x="10121505" y="4524599"/>
                </a:lnTo>
                <a:cubicBezTo>
                  <a:pt x="10106164" y="4521461"/>
                  <a:pt x="10097501" y="4520603"/>
                  <a:pt x="10095698" y="4521805"/>
                </a:cubicBezTo>
                <a:cubicBezTo>
                  <a:pt x="10092092" y="4524209"/>
                  <a:pt x="10115922" y="4534857"/>
                  <a:pt x="10168638" y="4552009"/>
                </a:cubicBezTo>
                <a:lnTo>
                  <a:pt x="10229731" y="4570863"/>
                </a:lnTo>
                <a:lnTo>
                  <a:pt x="10247025" y="4588695"/>
                </a:lnTo>
                <a:lnTo>
                  <a:pt x="10231726" y="4586153"/>
                </a:lnTo>
                <a:cubicBezTo>
                  <a:pt x="10166003" y="4575392"/>
                  <a:pt x="10098219" y="4566689"/>
                  <a:pt x="10220047" y="4613404"/>
                </a:cubicBezTo>
                <a:lnTo>
                  <a:pt x="10319601" y="4648409"/>
                </a:lnTo>
                <a:lnTo>
                  <a:pt x="10377972" y="4694853"/>
                </a:lnTo>
                <a:cubicBezTo>
                  <a:pt x="10475162" y="4764619"/>
                  <a:pt x="10590260" y="4827643"/>
                  <a:pt x="10690486" y="4873167"/>
                </a:cubicBezTo>
                <a:cubicBezTo>
                  <a:pt x="10781268" y="4912252"/>
                  <a:pt x="10885848" y="4946987"/>
                  <a:pt x="10986738" y="4935090"/>
                </a:cubicBezTo>
                <a:cubicBezTo>
                  <a:pt x="11010827" y="4932246"/>
                  <a:pt x="11033108" y="4924724"/>
                  <a:pt x="11053745" y="4913844"/>
                </a:cubicBezTo>
                <a:lnTo>
                  <a:pt x="11064513" y="4906044"/>
                </a:lnTo>
                <a:lnTo>
                  <a:pt x="11077018" y="4909128"/>
                </a:lnTo>
                <a:cubicBezTo>
                  <a:pt x="11163409" y="4934118"/>
                  <a:pt x="11297718" y="4990795"/>
                  <a:pt x="11348555" y="5007282"/>
                </a:cubicBezTo>
                <a:cubicBezTo>
                  <a:pt x="11392980" y="5022398"/>
                  <a:pt x="11410500" y="5026976"/>
                  <a:pt x="11411472" y="5025173"/>
                </a:cubicBezTo>
                <a:cubicBezTo>
                  <a:pt x="11414395" y="5019766"/>
                  <a:pt x="11268404" y="4956902"/>
                  <a:pt x="11253293" y="4948662"/>
                </a:cubicBezTo>
                <a:cubicBezTo>
                  <a:pt x="11291766" y="4935837"/>
                  <a:pt x="11376033" y="4994457"/>
                  <a:pt x="11310085" y="4948661"/>
                </a:cubicBezTo>
                <a:cubicBezTo>
                  <a:pt x="11284437" y="4930341"/>
                  <a:pt x="11277110" y="4926675"/>
                  <a:pt x="11275275" y="4928510"/>
                </a:cubicBezTo>
                <a:cubicBezTo>
                  <a:pt x="11256956" y="4912023"/>
                  <a:pt x="11215279" y="4892785"/>
                  <a:pt x="11173372" y="4875839"/>
                </a:cubicBezTo>
                <a:lnTo>
                  <a:pt x="11124661" y="4857153"/>
                </a:lnTo>
                <a:lnTo>
                  <a:pt x="11143078" y="4836694"/>
                </a:lnTo>
                <a:lnTo>
                  <a:pt x="11169019" y="4842402"/>
                </a:lnTo>
                <a:cubicBezTo>
                  <a:pt x="11167189" y="4844237"/>
                  <a:pt x="11167189" y="4844237"/>
                  <a:pt x="11165358" y="4844237"/>
                </a:cubicBezTo>
                <a:cubicBezTo>
                  <a:pt x="11165358" y="4844237"/>
                  <a:pt x="11163523" y="4844237"/>
                  <a:pt x="11163523" y="4844237"/>
                </a:cubicBezTo>
                <a:cubicBezTo>
                  <a:pt x="11152073" y="4842405"/>
                  <a:pt x="11145203" y="4841832"/>
                  <a:pt x="11141654" y="4841918"/>
                </a:cubicBezTo>
                <a:cubicBezTo>
                  <a:pt x="11131006" y="4842176"/>
                  <a:pt x="11150244" y="4848359"/>
                  <a:pt x="11165358" y="4844237"/>
                </a:cubicBezTo>
                <a:cubicBezTo>
                  <a:pt x="11236802" y="4855226"/>
                  <a:pt x="11150699" y="4847898"/>
                  <a:pt x="11152534" y="4853395"/>
                </a:cubicBezTo>
                <a:cubicBezTo>
                  <a:pt x="11247796" y="4871716"/>
                  <a:pt x="11430997" y="4955989"/>
                  <a:pt x="11526258" y="4996293"/>
                </a:cubicBezTo>
                <a:cubicBezTo>
                  <a:pt x="11661829" y="5053082"/>
                  <a:pt x="11927468" y="5192313"/>
                  <a:pt x="12041051" y="5225290"/>
                </a:cubicBezTo>
                <a:cubicBezTo>
                  <a:pt x="12138148" y="5254603"/>
                  <a:pt x="11958613" y="5164834"/>
                  <a:pt x="12085020" y="5228955"/>
                </a:cubicBezTo>
                <a:cubicBezTo>
                  <a:pt x="12026396" y="5175828"/>
                  <a:pt x="11991589" y="5155676"/>
                  <a:pt x="11921971" y="5119033"/>
                </a:cubicBezTo>
                <a:cubicBezTo>
                  <a:pt x="11680150" y="4990795"/>
                  <a:pt x="11888994" y="5087894"/>
                  <a:pt x="11976930" y="5133693"/>
                </a:cubicBezTo>
                <a:cubicBezTo>
                  <a:pt x="12078607" y="5188653"/>
                  <a:pt x="12111240" y="5201361"/>
                  <a:pt x="12178393" y="5222829"/>
                </a:cubicBezTo>
                <a:lnTo>
                  <a:pt x="12192000" y="5227139"/>
                </a:lnTo>
                <a:lnTo>
                  <a:pt x="12192000" y="5264937"/>
                </a:lnTo>
                <a:lnTo>
                  <a:pt x="12186181" y="5263792"/>
                </a:lnTo>
                <a:cubicBezTo>
                  <a:pt x="12176849" y="5261130"/>
                  <a:pt x="12167002" y="5257809"/>
                  <a:pt x="12156469" y="5254603"/>
                </a:cubicBezTo>
                <a:cubicBezTo>
                  <a:pt x="12072196" y="5238114"/>
                  <a:pt x="12143645" y="5285749"/>
                  <a:pt x="12171124" y="5304065"/>
                </a:cubicBezTo>
                <a:cubicBezTo>
                  <a:pt x="12174785" y="5296738"/>
                  <a:pt x="12178452" y="5298573"/>
                  <a:pt x="12180281" y="5304065"/>
                </a:cubicBezTo>
                <a:cubicBezTo>
                  <a:pt x="12177992" y="5296738"/>
                  <a:pt x="12180626" y="5295250"/>
                  <a:pt x="12186523" y="5295966"/>
                </a:cubicBezTo>
                <a:lnTo>
                  <a:pt x="12192000" y="5297053"/>
                </a:lnTo>
                <a:lnTo>
                  <a:pt x="12192000" y="6858712"/>
                </a:lnTo>
                <a:lnTo>
                  <a:pt x="0" y="68587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3" name="AutoShape 2" descr="https://static.tildacdn.com/tild3363-3834-4337-a261-663830363561/Group_153.svg"/>
          <p:cNvSpPr>
            <a:spLocks noChangeAspect="1" noChangeArrowheads="1"/>
          </p:cNvSpPr>
          <p:nvPr/>
        </p:nvSpPr>
        <p:spPr bwMode="auto">
          <a:xfrm>
            <a:off x="5512883" y="2827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олилиния 17">
            <a:extLst>
              <a:ext uri="{FF2B5EF4-FFF2-40B4-BE49-F238E27FC236}">
                <a16:creationId xmlns="" xmlns:a16="http://schemas.microsoft.com/office/drawing/2014/main" id="{713640C6-F130-C245-8F64-18B137AC2C41}"/>
              </a:ext>
            </a:extLst>
          </p:cNvPr>
          <p:cNvSpPr/>
          <p:nvPr/>
        </p:nvSpPr>
        <p:spPr>
          <a:xfrm flipV="1">
            <a:off x="11116639" y="109675"/>
            <a:ext cx="1002396" cy="547240"/>
          </a:xfrm>
          <a:custGeom>
            <a:avLst/>
            <a:gdLst>
              <a:gd name="connsiteX0" fmla="*/ 213495 w 1403157"/>
              <a:gd name="connsiteY0" fmla="*/ 855231 h 855231"/>
              <a:gd name="connsiteX1" fmla="*/ 647423 w 1403157"/>
              <a:gd name="connsiteY1" fmla="*/ 807568 h 855231"/>
              <a:gd name="connsiteX2" fmla="*/ 1022428 w 1403157"/>
              <a:gd name="connsiteY2" fmla="*/ 783737 h 855231"/>
              <a:gd name="connsiteX3" fmla="*/ 1139487 w 1403157"/>
              <a:gd name="connsiteY3" fmla="*/ 760169 h 855231"/>
              <a:gd name="connsiteX4" fmla="*/ 1104395 w 1403157"/>
              <a:gd name="connsiteY4" fmla="*/ 760169 h 855231"/>
              <a:gd name="connsiteX5" fmla="*/ 1209931 w 1403157"/>
              <a:gd name="connsiteY5" fmla="*/ 748386 h 855231"/>
              <a:gd name="connsiteX6" fmla="*/ 1221715 w 1403157"/>
              <a:gd name="connsiteY6" fmla="*/ 700723 h 855231"/>
              <a:gd name="connsiteX7" fmla="*/ 1139749 w 1403157"/>
              <a:gd name="connsiteY7" fmla="*/ 700723 h 855231"/>
              <a:gd name="connsiteX8" fmla="*/ 1139749 w 1403157"/>
              <a:gd name="connsiteY8" fmla="*/ 665369 h 855231"/>
              <a:gd name="connsiteX9" fmla="*/ 1221715 w 1403157"/>
              <a:gd name="connsiteY9" fmla="*/ 665369 h 855231"/>
              <a:gd name="connsiteX10" fmla="*/ 1221715 w 1403157"/>
              <a:gd name="connsiteY10" fmla="*/ 617709 h 855231"/>
              <a:gd name="connsiteX11" fmla="*/ 1245021 w 1403157"/>
              <a:gd name="connsiteY11" fmla="*/ 605926 h 855231"/>
              <a:gd name="connsiteX12" fmla="*/ 1198147 w 1403157"/>
              <a:gd name="connsiteY12" fmla="*/ 605926 h 855231"/>
              <a:gd name="connsiteX13" fmla="*/ 1198147 w 1403157"/>
              <a:gd name="connsiteY13" fmla="*/ 592653 h 855231"/>
              <a:gd name="connsiteX14" fmla="*/ 1226261 w 1403157"/>
              <a:gd name="connsiteY14" fmla="*/ 592084 h 855231"/>
              <a:gd name="connsiteX15" fmla="*/ 1380555 w 1403157"/>
              <a:gd name="connsiteY15" fmla="*/ 582412 h 855231"/>
              <a:gd name="connsiteX16" fmla="*/ 1356985 w 1403157"/>
              <a:gd name="connsiteY16" fmla="*/ 487353 h 855231"/>
              <a:gd name="connsiteX17" fmla="*/ 1380555 w 1403157"/>
              <a:gd name="connsiteY17" fmla="*/ 475567 h 855231"/>
              <a:gd name="connsiteX18" fmla="*/ 1310111 w 1403157"/>
              <a:gd name="connsiteY18" fmla="*/ 368460 h 855231"/>
              <a:gd name="connsiteX19" fmla="*/ 1345201 w 1403157"/>
              <a:gd name="connsiteY19" fmla="*/ 368460 h 855231"/>
              <a:gd name="connsiteX20" fmla="*/ 1345201 w 1403157"/>
              <a:gd name="connsiteY20" fmla="*/ 309014 h 855231"/>
              <a:gd name="connsiteX21" fmla="*/ 1321633 w 1403157"/>
              <a:gd name="connsiteY21" fmla="*/ 296969 h 855231"/>
              <a:gd name="connsiteX22" fmla="*/ 1321633 w 1403157"/>
              <a:gd name="connsiteY22" fmla="*/ 249306 h 855231"/>
              <a:gd name="connsiteX23" fmla="*/ 1368507 w 1403157"/>
              <a:gd name="connsiteY23" fmla="*/ 249306 h 855231"/>
              <a:gd name="connsiteX24" fmla="*/ 1345201 w 1403157"/>
              <a:gd name="connsiteY24" fmla="*/ 237522 h 855231"/>
              <a:gd name="connsiteX25" fmla="*/ 1345201 w 1403157"/>
              <a:gd name="connsiteY25" fmla="*/ 189862 h 855231"/>
              <a:gd name="connsiteX26" fmla="*/ 1263235 w 1403157"/>
              <a:gd name="connsiteY26" fmla="*/ 189862 h 855231"/>
              <a:gd name="connsiteX27" fmla="*/ 1263235 w 1403157"/>
              <a:gd name="connsiteY27" fmla="*/ 154508 h 855231"/>
              <a:gd name="connsiteX28" fmla="*/ 1345201 w 1403157"/>
              <a:gd name="connsiteY28" fmla="*/ 154508 h 855231"/>
              <a:gd name="connsiteX29" fmla="*/ 1333417 w 1403157"/>
              <a:gd name="connsiteY29" fmla="*/ 106845 h 855231"/>
              <a:gd name="connsiteX30" fmla="*/ 1227881 w 1403157"/>
              <a:gd name="connsiteY30" fmla="*/ 95062 h 855231"/>
              <a:gd name="connsiteX31" fmla="*/ 1262973 w 1403157"/>
              <a:gd name="connsiteY31" fmla="*/ 95062 h 855231"/>
              <a:gd name="connsiteX32" fmla="*/ 1145914 w 1403157"/>
              <a:gd name="connsiteY32" fmla="*/ 71494 h 855231"/>
              <a:gd name="connsiteX33" fmla="*/ 770909 w 1403157"/>
              <a:gd name="connsiteY33" fmla="*/ 47663 h 855231"/>
              <a:gd name="connsiteX34" fmla="*/ 336981 w 1403157"/>
              <a:gd name="connsiteY34" fmla="*/ 0 h 855231"/>
              <a:gd name="connsiteX35" fmla="*/ 336981 w 1403157"/>
              <a:gd name="connsiteY35" fmla="*/ 71230 h 855231"/>
              <a:gd name="connsiteX36" fmla="*/ 290105 w 1403157"/>
              <a:gd name="connsiteY36" fmla="*/ 201907 h 855231"/>
              <a:gd name="connsiteX37" fmla="*/ 313672 w 1403157"/>
              <a:gd name="connsiteY37" fmla="*/ 225738 h 855231"/>
              <a:gd name="connsiteX38" fmla="*/ 372333 w 1403157"/>
              <a:gd name="connsiteY38" fmla="*/ 261354 h 855231"/>
              <a:gd name="connsiteX39" fmla="*/ 316320 w 1403157"/>
              <a:gd name="connsiteY39" fmla="*/ 279730 h 855231"/>
              <a:gd name="connsiteX40" fmla="*/ 308833 w 1403157"/>
              <a:gd name="connsiteY40" fmla="*/ 288839 h 855231"/>
              <a:gd name="connsiteX41" fmla="*/ 14731 w 1403157"/>
              <a:gd name="connsiteY41" fmla="*/ 308435 h 855231"/>
              <a:gd name="connsiteX42" fmla="*/ 2948 w 1403157"/>
              <a:gd name="connsiteY42" fmla="*/ 367879 h 855231"/>
              <a:gd name="connsiteX43" fmla="*/ 131790 w 1403157"/>
              <a:gd name="connsiteY43" fmla="*/ 379665 h 855231"/>
              <a:gd name="connsiteX44" fmla="*/ 131790 w 1403157"/>
              <a:gd name="connsiteY44" fmla="*/ 451157 h 855231"/>
              <a:gd name="connsiteX45" fmla="*/ 178664 w 1403157"/>
              <a:gd name="connsiteY45" fmla="*/ 451157 h 855231"/>
              <a:gd name="connsiteX46" fmla="*/ 181979 w 1403157"/>
              <a:gd name="connsiteY46" fmla="*/ 478019 h 855231"/>
              <a:gd name="connsiteX47" fmla="*/ 180528 w 1403157"/>
              <a:gd name="connsiteY47" fmla="*/ 489745 h 855231"/>
              <a:gd name="connsiteX48" fmla="*/ 126434 w 1403157"/>
              <a:gd name="connsiteY48" fmla="*/ 487353 h 855231"/>
              <a:gd name="connsiteX49" fmla="*/ 138217 w 1403157"/>
              <a:gd name="connsiteY49" fmla="*/ 546797 h 855231"/>
              <a:gd name="connsiteX50" fmla="*/ 177567 w 1403157"/>
              <a:gd name="connsiteY50" fmla="*/ 549419 h 855231"/>
              <a:gd name="connsiteX51" fmla="*/ 178664 w 1403157"/>
              <a:gd name="connsiteY51" fmla="*/ 558263 h 855231"/>
              <a:gd name="connsiteX52" fmla="*/ 248847 w 1403157"/>
              <a:gd name="connsiteY52" fmla="*/ 593878 h 855231"/>
              <a:gd name="connsiteX53" fmla="*/ 190186 w 1403157"/>
              <a:gd name="connsiteY53" fmla="*/ 629493 h 855231"/>
              <a:gd name="connsiteX54" fmla="*/ 166619 w 1403157"/>
              <a:gd name="connsiteY54" fmla="*/ 653324 h 855231"/>
              <a:gd name="connsiteX55" fmla="*/ 213495 w 1403157"/>
              <a:gd name="connsiteY55" fmla="*/ 784001 h 855231"/>
              <a:gd name="connsiteX56" fmla="*/ 213495 w 1403157"/>
              <a:gd name="connsiteY56" fmla="*/ 855231 h 85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403157" h="855231">
                <a:moveTo>
                  <a:pt x="213495" y="855231"/>
                </a:moveTo>
                <a:cubicBezTo>
                  <a:pt x="354122" y="855231"/>
                  <a:pt x="506532" y="855231"/>
                  <a:pt x="647423" y="807568"/>
                </a:cubicBezTo>
                <a:cubicBezTo>
                  <a:pt x="764482" y="771953"/>
                  <a:pt x="906417" y="823020"/>
                  <a:pt x="1022428" y="783737"/>
                </a:cubicBezTo>
                <a:cubicBezTo>
                  <a:pt x="1057518" y="771953"/>
                  <a:pt x="1116178" y="819616"/>
                  <a:pt x="1139487" y="760169"/>
                </a:cubicBezTo>
                <a:cubicBezTo>
                  <a:pt x="1127701" y="760169"/>
                  <a:pt x="1116178" y="760169"/>
                  <a:pt x="1104395" y="760169"/>
                </a:cubicBezTo>
                <a:cubicBezTo>
                  <a:pt x="1139487" y="724554"/>
                  <a:pt x="1174838" y="760169"/>
                  <a:pt x="1209931" y="748386"/>
                </a:cubicBezTo>
                <a:cubicBezTo>
                  <a:pt x="1209931" y="724554"/>
                  <a:pt x="1209931" y="712507"/>
                  <a:pt x="1221715" y="700723"/>
                </a:cubicBezTo>
                <a:cubicBezTo>
                  <a:pt x="1198409" y="700723"/>
                  <a:pt x="1163316" y="712507"/>
                  <a:pt x="1139749" y="700723"/>
                </a:cubicBezTo>
                <a:lnTo>
                  <a:pt x="1139749" y="665369"/>
                </a:lnTo>
                <a:cubicBezTo>
                  <a:pt x="1163055" y="653324"/>
                  <a:pt x="1198147" y="677156"/>
                  <a:pt x="1221715" y="665369"/>
                </a:cubicBezTo>
                <a:cubicBezTo>
                  <a:pt x="1221715" y="653324"/>
                  <a:pt x="1221715" y="629493"/>
                  <a:pt x="1221715" y="617709"/>
                </a:cubicBezTo>
                <a:cubicBezTo>
                  <a:pt x="1221715" y="605926"/>
                  <a:pt x="1233237" y="605926"/>
                  <a:pt x="1245021" y="605926"/>
                </a:cubicBezTo>
                <a:cubicBezTo>
                  <a:pt x="1233237" y="605926"/>
                  <a:pt x="1209931" y="605926"/>
                  <a:pt x="1198147" y="605926"/>
                </a:cubicBezTo>
                <a:lnTo>
                  <a:pt x="1198147" y="592653"/>
                </a:lnTo>
                <a:lnTo>
                  <a:pt x="1226261" y="592084"/>
                </a:lnTo>
                <a:cubicBezTo>
                  <a:pt x="1277846" y="590018"/>
                  <a:pt x="1329292" y="586864"/>
                  <a:pt x="1380555" y="582412"/>
                </a:cubicBezTo>
                <a:cubicBezTo>
                  <a:pt x="1427431" y="570628"/>
                  <a:pt x="1392338" y="522968"/>
                  <a:pt x="1356985" y="487353"/>
                </a:cubicBezTo>
                <a:cubicBezTo>
                  <a:pt x="1368771" y="499137"/>
                  <a:pt x="1368771" y="463522"/>
                  <a:pt x="1380555" y="475567"/>
                </a:cubicBezTo>
                <a:cubicBezTo>
                  <a:pt x="1380555" y="439951"/>
                  <a:pt x="1356985" y="380508"/>
                  <a:pt x="1310111" y="368460"/>
                </a:cubicBezTo>
                <a:cubicBezTo>
                  <a:pt x="1321895" y="368460"/>
                  <a:pt x="1333417" y="368460"/>
                  <a:pt x="1345201" y="368460"/>
                </a:cubicBezTo>
                <a:cubicBezTo>
                  <a:pt x="1356985" y="356676"/>
                  <a:pt x="1345201" y="332845"/>
                  <a:pt x="1345201" y="309014"/>
                </a:cubicBezTo>
                <a:cubicBezTo>
                  <a:pt x="1333417" y="309014"/>
                  <a:pt x="1321633" y="309014"/>
                  <a:pt x="1321633" y="296969"/>
                </a:cubicBezTo>
                <a:cubicBezTo>
                  <a:pt x="1321633" y="285185"/>
                  <a:pt x="1321633" y="261354"/>
                  <a:pt x="1321633" y="249306"/>
                </a:cubicBezTo>
                <a:cubicBezTo>
                  <a:pt x="1333417" y="249306"/>
                  <a:pt x="1356723" y="249306"/>
                  <a:pt x="1368507" y="249306"/>
                </a:cubicBezTo>
                <a:cubicBezTo>
                  <a:pt x="1356723" y="249306"/>
                  <a:pt x="1345201" y="249306"/>
                  <a:pt x="1345201" y="237522"/>
                </a:cubicBezTo>
                <a:cubicBezTo>
                  <a:pt x="1345201" y="225738"/>
                  <a:pt x="1345201" y="201907"/>
                  <a:pt x="1345201" y="189862"/>
                </a:cubicBezTo>
                <a:cubicBezTo>
                  <a:pt x="1321633" y="178076"/>
                  <a:pt x="1286541" y="201907"/>
                  <a:pt x="1263235" y="189862"/>
                </a:cubicBezTo>
                <a:lnTo>
                  <a:pt x="1263235" y="154508"/>
                </a:lnTo>
                <a:cubicBezTo>
                  <a:pt x="1286802" y="142724"/>
                  <a:pt x="1321895" y="154508"/>
                  <a:pt x="1345201" y="154508"/>
                </a:cubicBezTo>
                <a:cubicBezTo>
                  <a:pt x="1333417" y="142724"/>
                  <a:pt x="1333417" y="130677"/>
                  <a:pt x="1333417" y="106845"/>
                </a:cubicBezTo>
                <a:cubicBezTo>
                  <a:pt x="1298324" y="95062"/>
                  <a:pt x="1262973" y="130677"/>
                  <a:pt x="1227881" y="95062"/>
                </a:cubicBezTo>
                <a:cubicBezTo>
                  <a:pt x="1239664" y="95062"/>
                  <a:pt x="1251187" y="95062"/>
                  <a:pt x="1262973" y="95062"/>
                </a:cubicBezTo>
                <a:cubicBezTo>
                  <a:pt x="1239664" y="35615"/>
                  <a:pt x="1181004" y="83278"/>
                  <a:pt x="1145914" y="71494"/>
                </a:cubicBezTo>
                <a:cubicBezTo>
                  <a:pt x="1029903" y="32211"/>
                  <a:pt x="887968" y="83278"/>
                  <a:pt x="770909" y="47663"/>
                </a:cubicBezTo>
                <a:cubicBezTo>
                  <a:pt x="630018" y="0"/>
                  <a:pt x="477608" y="0"/>
                  <a:pt x="336981" y="0"/>
                </a:cubicBezTo>
                <a:cubicBezTo>
                  <a:pt x="336981" y="23831"/>
                  <a:pt x="348765" y="59447"/>
                  <a:pt x="336981" y="71230"/>
                </a:cubicBezTo>
                <a:cubicBezTo>
                  <a:pt x="290105" y="106845"/>
                  <a:pt x="290105" y="154508"/>
                  <a:pt x="290105" y="201907"/>
                </a:cubicBezTo>
                <a:cubicBezTo>
                  <a:pt x="290105" y="225738"/>
                  <a:pt x="325195" y="201907"/>
                  <a:pt x="313672" y="225738"/>
                </a:cubicBezTo>
                <a:cubicBezTo>
                  <a:pt x="348765" y="225738"/>
                  <a:pt x="407425" y="237522"/>
                  <a:pt x="372333" y="261354"/>
                </a:cubicBezTo>
                <a:cubicBezTo>
                  <a:pt x="363495" y="279227"/>
                  <a:pt x="334917" y="270290"/>
                  <a:pt x="316320" y="279730"/>
                </a:cubicBezTo>
                <a:lnTo>
                  <a:pt x="308833" y="288839"/>
                </a:lnTo>
                <a:lnTo>
                  <a:pt x="14731" y="308435"/>
                </a:lnTo>
                <a:cubicBezTo>
                  <a:pt x="-8839" y="320219"/>
                  <a:pt x="2948" y="344050"/>
                  <a:pt x="2948" y="367879"/>
                </a:cubicBezTo>
                <a:cubicBezTo>
                  <a:pt x="49821" y="367879"/>
                  <a:pt x="96698" y="355834"/>
                  <a:pt x="131790" y="379665"/>
                </a:cubicBezTo>
                <a:cubicBezTo>
                  <a:pt x="143574" y="379665"/>
                  <a:pt x="120004" y="427325"/>
                  <a:pt x="131790" y="451157"/>
                </a:cubicBezTo>
                <a:cubicBezTo>
                  <a:pt x="143574" y="451157"/>
                  <a:pt x="166880" y="451157"/>
                  <a:pt x="178664" y="451157"/>
                </a:cubicBezTo>
                <a:cubicBezTo>
                  <a:pt x="181610" y="460126"/>
                  <a:pt x="182347" y="469078"/>
                  <a:pt x="181979" y="478019"/>
                </a:cubicBezTo>
                <a:lnTo>
                  <a:pt x="180528" y="489745"/>
                </a:lnTo>
                <a:lnTo>
                  <a:pt x="126434" y="487353"/>
                </a:lnTo>
                <a:cubicBezTo>
                  <a:pt x="126434" y="511182"/>
                  <a:pt x="114647" y="535013"/>
                  <a:pt x="138217" y="546797"/>
                </a:cubicBezTo>
                <a:lnTo>
                  <a:pt x="177567" y="549419"/>
                </a:lnTo>
                <a:lnTo>
                  <a:pt x="178664" y="558263"/>
                </a:lnTo>
                <a:cubicBezTo>
                  <a:pt x="190186" y="593878"/>
                  <a:pt x="237063" y="570047"/>
                  <a:pt x="248847" y="593878"/>
                </a:cubicBezTo>
                <a:cubicBezTo>
                  <a:pt x="283939" y="617709"/>
                  <a:pt x="225279" y="629493"/>
                  <a:pt x="190186" y="629493"/>
                </a:cubicBezTo>
                <a:cubicBezTo>
                  <a:pt x="201709" y="653324"/>
                  <a:pt x="166619" y="629493"/>
                  <a:pt x="166619" y="653324"/>
                </a:cubicBezTo>
                <a:cubicBezTo>
                  <a:pt x="166619" y="700723"/>
                  <a:pt x="166619" y="748386"/>
                  <a:pt x="213495" y="784001"/>
                </a:cubicBezTo>
                <a:cubicBezTo>
                  <a:pt x="225279" y="795784"/>
                  <a:pt x="213495" y="831400"/>
                  <a:pt x="213495" y="85523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>
          <a:xfrm>
            <a:off x="11555692" y="182659"/>
            <a:ext cx="363494" cy="405239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25400" tIns="25400" rIns="25400" bIns="2540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ru-RU" sz="23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  <a:cs typeface="Arial" panose="020B0604020202020204" pitchFamily="34" charset="0"/>
              </a:rPr>
              <a:pPr/>
              <a:t>9</a:t>
            </a:fld>
            <a:endParaRPr lang="ru-RU" sz="23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Scrip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6511" y="383295"/>
            <a:ext cx="1017274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6600"/>
                </a:solidFill>
                <a:latin typeface="Montserrat" panose="00000500000000000000" pitchFamily="2" charset="-52"/>
              </a:rPr>
              <a:t>30.09</a:t>
            </a:r>
            <a:r>
              <a:rPr lang="ru-RU" sz="2000" b="1" dirty="0">
                <a:solidFill>
                  <a:srgbClr val="FF6600"/>
                </a:solidFill>
                <a:latin typeface="Montserrat" panose="00000500000000000000" pitchFamily="2" charset="-52"/>
              </a:rPr>
              <a:t>. - 04.10.2022 </a:t>
            </a:r>
            <a:r>
              <a:rPr lang="ru-RU" dirty="0">
                <a:latin typeface="Montserrat" panose="00000500000000000000" pitchFamily="2" charset="-52"/>
              </a:rPr>
              <a:t>«серебряные» волонтеры Ульяновской области, а это порядка 500 человек, примут участие в Международном форуме </a:t>
            </a:r>
            <a:r>
              <a:rPr lang="ru-RU" sz="2000" b="1" dirty="0">
                <a:solidFill>
                  <a:srgbClr val="FF6600"/>
                </a:solidFill>
                <a:latin typeface="Montserrat" panose="00000500000000000000" pitchFamily="2" charset="-52"/>
              </a:rPr>
              <a:t>«Молоды душой</a:t>
            </a:r>
            <a:r>
              <a:rPr lang="ru-RU" sz="2000" b="1" dirty="0" smtClean="0">
                <a:solidFill>
                  <a:srgbClr val="FF6600"/>
                </a:solidFill>
                <a:latin typeface="Montserrat" panose="00000500000000000000" pitchFamily="2" charset="-52"/>
              </a:rPr>
              <a:t>», </a:t>
            </a:r>
            <a:r>
              <a:rPr lang="ru-RU" dirty="0" smtClean="0">
                <a:latin typeface="Montserrat" panose="00000500000000000000" pitchFamily="2" charset="-52"/>
              </a:rPr>
              <a:t>что в свою очередь способствует привлечению дополнительных </a:t>
            </a:r>
            <a:r>
              <a:rPr lang="ru-RU" dirty="0" err="1" smtClean="0">
                <a:latin typeface="Montserrat" panose="00000500000000000000" pitchFamily="2" charset="-52"/>
              </a:rPr>
              <a:t>грантовых</a:t>
            </a:r>
            <a:r>
              <a:rPr lang="ru-RU" dirty="0" smtClean="0">
                <a:latin typeface="Montserrat" panose="00000500000000000000" pitchFamily="2" charset="-52"/>
              </a:rPr>
              <a:t> средств на развитие добровольческой деятельности, повышение уровня знаний «серебряных» волонтёров по социальному проектированию.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1025" y="2459993"/>
            <a:ext cx="745990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b="1" dirty="0">
                <a:solidFill>
                  <a:srgbClr val="FF6600"/>
                </a:solidFill>
                <a:latin typeface="Montserrat" panose="00000500000000000000" pitchFamily="2" charset="-52"/>
              </a:rPr>
              <a:t>30.09. – 01.10.2022 </a:t>
            </a:r>
            <a:r>
              <a:rPr lang="ru-RU" dirty="0">
                <a:latin typeface="Montserrat" panose="00000500000000000000" pitchFamily="2" charset="-52"/>
              </a:rPr>
              <a:t>делегации граждан старшего поколения, в количестве </a:t>
            </a:r>
            <a:r>
              <a:rPr lang="ru-RU" sz="2000" b="1" dirty="0">
                <a:solidFill>
                  <a:srgbClr val="FF6600"/>
                </a:solidFill>
                <a:latin typeface="Montserrat" panose="00000500000000000000" pitchFamily="2" charset="-52"/>
              </a:rPr>
              <a:t>33 человек </a:t>
            </a:r>
            <a:r>
              <a:rPr lang="ru-RU" dirty="0">
                <a:latin typeface="Montserrat" panose="00000500000000000000" pitchFamily="2" charset="-52"/>
              </a:rPr>
              <a:t>отправится в </a:t>
            </a:r>
            <a:r>
              <a:rPr lang="ru-RU" sz="2000" b="1" dirty="0">
                <a:solidFill>
                  <a:srgbClr val="FF6600"/>
                </a:solidFill>
                <a:latin typeface="Montserrat" panose="00000500000000000000" pitchFamily="2" charset="-52"/>
              </a:rPr>
              <a:t>г. Нижний Новгород</a:t>
            </a:r>
            <a:r>
              <a:rPr lang="ru-RU" dirty="0">
                <a:latin typeface="Montserrat" panose="00000500000000000000" pitchFamily="2" charset="-52"/>
              </a:rPr>
              <a:t>, где примут участие в мероприятиях с активом ГСП Нижегородской области. Данная поездка способствует межрегиональному взаимодействию, обмену опытом по организации работы с гражданами старшего поколения, проектной деятельности.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"/>
          <a:stretch/>
        </p:blipFill>
        <p:spPr bwMode="auto">
          <a:xfrm>
            <a:off x="9442331" y="5372009"/>
            <a:ext cx="1674308" cy="122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957" y="5236206"/>
            <a:ext cx="1699908" cy="135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621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льзовательские 4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2AE"/>
      </a:accent1>
      <a:accent2>
        <a:srgbClr val="141414"/>
      </a:accent2>
      <a:accent3>
        <a:srgbClr val="282828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hite">
  <a:themeElements>
    <a:clrScheme name="Radiance - base color">
      <a:dk1>
        <a:srgbClr val="2F313F"/>
      </a:dk1>
      <a:lt1>
        <a:srgbClr val="FFFFFF"/>
      </a:lt1>
      <a:dk2>
        <a:srgbClr val="454752"/>
      </a:dk2>
      <a:lt2>
        <a:srgbClr val="646779"/>
      </a:lt2>
      <a:accent1>
        <a:srgbClr val="635ED6"/>
      </a:accent1>
      <a:accent2>
        <a:srgbClr val="5E9EEE"/>
      </a:accent2>
      <a:accent3>
        <a:srgbClr val="635ED5"/>
      </a:accent3>
      <a:accent4>
        <a:srgbClr val="5E9EEF"/>
      </a:accent4>
      <a:accent5>
        <a:srgbClr val="D3DBE4"/>
      </a:accent5>
      <a:accent6>
        <a:srgbClr val="EDF4FD"/>
      </a:accent6>
      <a:hlink>
        <a:srgbClr val="635ED5"/>
      </a:hlink>
      <a:folHlink>
        <a:srgbClr val="5E9DEE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Тема Office">
  <a:themeElements>
    <a:clrScheme name="Пользовательские 4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2AE"/>
      </a:accent1>
      <a:accent2>
        <a:srgbClr val="141414"/>
      </a:accent2>
      <a:accent3>
        <a:srgbClr val="282828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8043</TotalTime>
  <Words>612</Words>
  <Application>Microsoft Office PowerPoint</Application>
  <PresentationFormat>Произвольный</PresentationFormat>
  <Paragraphs>73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Тема Office</vt:lpstr>
      <vt:lpstr>1_White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M1101041653</cp:lastModifiedBy>
  <cp:revision>605</cp:revision>
  <dcterms:created xsi:type="dcterms:W3CDTF">2020-01-23T04:49:16Z</dcterms:created>
  <dcterms:modified xsi:type="dcterms:W3CDTF">2022-09-25T12:03:03Z</dcterms:modified>
</cp:coreProperties>
</file>