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17350A-7731-4605-9F88-A52FB57C3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27855B3-9FB0-42E0-A9EE-D7C6E41B7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A92821-D42F-4CE0-BF55-158C4FEC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57597F-34B0-43B8-B589-BBC535E9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F35577-AAC2-4E2E-9257-E6130B6B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4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32CA2E-F8A0-4333-B170-333FB02C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61C050-7A12-41CD-89A7-A7DC66AC3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34DAE7-5801-4769-970A-8C8B2E85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B8A777-8204-471F-841C-EF3AE787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AE7E-0C95-4F01-A6AA-8CBE138E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C02A99E-963E-4FE3-8A69-CA405B91A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8D6B744-BE3D-45A4-8E02-F68B20A47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24AA66-BC7C-4EEE-A3F5-09F30899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AD56ED-59B8-4CDE-82A1-D2B3F066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255904-6144-472B-B70A-3D385EC8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6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C949A-7287-4D4D-B93D-43612A89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8D9D24-99FB-4DB4-9D77-5689E33AC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617B40-881E-4BEE-AE1E-422742B7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ABE3F3-7896-496C-A0AD-C327EFD9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020FED-31A0-4BBC-A244-B5461129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556AE-DA44-4185-9989-A92118AE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EAAA19-6274-4E35-A065-8B51A5466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879489-DCED-47A2-8803-DBB59FAF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A2FB0E-6001-4517-9E8C-101AA801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0571E1-9B8E-4D6D-96E7-E7C993C9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9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CF73C-DA44-4DC2-84BD-13E13D5C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061CEB-8DB8-4100-9AB2-A40BE1E6C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8501A7-CCFC-4D55-8866-253E9CAD5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D55F1-54B7-4CBE-9904-51AFC8F5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70830E-D8C4-4444-9ADF-CAB2A4AA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2F79F8-6736-439A-9A6F-AAF7A118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2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10DB40-BA45-467E-833E-DC721A2C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0AA7B9-378B-4781-8872-FDACE272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F5F363-97D1-4418-9F51-5A489BB44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4EA0325-A61C-47A0-A8D5-1E9921137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AD251E8-D420-42CB-A1E9-C44194D3D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ADACA7-7986-45E6-BCC1-25FF5D59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2CEDC5-3F80-4FB4-81DB-5FFA4038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2536AAC-29EF-4746-BB6D-44AA2E89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5BDCF1-083D-48C5-A76C-B4E7DD3B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A245648-3094-4E45-913E-03D6778E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26CCCC-29FA-4D3A-81A0-C8003426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51F5AE8-C96D-40CA-9E4D-5115833A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84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1CF5234-BF4B-4941-88E4-D001F1C1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43FB97-E91B-4E86-98DD-40B55F5C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8B2258-E0CF-455F-B44E-C608A10F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2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8AD7FD-C39C-4266-A3B3-885729AA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F38C45-C761-4078-9D02-5EB422806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79C0015-05DB-4001-9A31-BA48E853F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43755D-BC61-4502-A71C-8B8A999F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18CA61-36B3-4287-9BE6-48D15829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E479EE-5DAF-4C79-A7B2-35A51FB9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8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F34E36-B3DF-4BD4-B892-F2994417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313BF08-298E-44E7-A033-49889B788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180E05-2399-48C3-A6DA-C29D9FFD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2DFFD0-102B-4B84-AD02-52F72F2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56AB5C9-3009-4F0A-AFF4-9C208733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091133-CF28-41FF-B128-65573190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1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B2232A-7F65-48DE-88B3-87674A1D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ED2951-F7FE-4C08-B61A-E3DA86B84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550FCC-CD63-4905-B9CE-93DCCEF90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124D-0E91-4B24-A7E8-E418A0B248E4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408D0A-79ED-4BFC-B1F9-57A500A29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CCF970-3AD2-4423-9005-7FBD38843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5D3E-AB2C-4E24-817E-ECA853012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33AA71-3E82-455F-8587-901646504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0"/>
            <a:ext cx="121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6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570C91-2EDF-41E0-A412-00273F677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0"/>
            <a:ext cx="121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3FFAB1B-B80E-45FE-BC0E-B6502A281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0"/>
            <a:ext cx="121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7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CE44D2-1DB9-4EA0-A035-C0CEF4F3E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0"/>
            <a:ext cx="121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7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C0B191-DC42-429C-9168-67F4D3DD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0"/>
            <a:ext cx="121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DCD8BF-9B12-4859-A3F2-512DCCA21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0"/>
            <a:ext cx="121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1F33283-99C6-4064-8FE6-48A5FE594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0"/>
            <a:ext cx="121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2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448405-F8DB-4546-9355-849387B5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0"/>
            <a:ext cx="121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5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5CA604-AE93-4049-97B9-DF76A35A8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" y="0"/>
            <a:ext cx="12188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00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Краснов Михаил Владимирович</cp:lastModifiedBy>
  <cp:revision>1</cp:revision>
  <dcterms:created xsi:type="dcterms:W3CDTF">2021-03-03T06:32:55Z</dcterms:created>
  <dcterms:modified xsi:type="dcterms:W3CDTF">2021-03-04T08:16:05Z</dcterms:modified>
</cp:coreProperties>
</file>