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6" r:id="rId2"/>
    <p:sldId id="265" r:id="rId3"/>
    <p:sldId id="267" r:id="rId4"/>
    <p:sldId id="268" r:id="rId5"/>
    <p:sldId id="282" r:id="rId6"/>
    <p:sldId id="270" r:id="rId7"/>
    <p:sldId id="281" r:id="rId8"/>
    <p:sldId id="272" r:id="rId9"/>
    <p:sldId id="277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3460-1912-43E2-83A7-EFEF91CA6BB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43CC150-981C-4E6F-A6F6-8116901C66D6}">
      <dgm:prSet phldrT="[Текст]" custT="1"/>
      <dgm:spPr/>
      <dgm:t>
        <a:bodyPr/>
        <a:lstStyle/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Этапы работы по технологическим картам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DC265D1-4A25-4277-BEBC-A8E0617C2DE8}" type="parTrans" cxnId="{4F47088A-91CE-47CA-82C1-3D29F792239C}">
      <dgm:prSet/>
      <dgm:spPr/>
      <dgm:t>
        <a:bodyPr/>
        <a:lstStyle/>
        <a:p>
          <a:endParaRPr lang="ru-RU"/>
        </a:p>
      </dgm:t>
    </dgm:pt>
    <dgm:pt modelId="{2BF7B3C9-6525-42F2-B390-9E399FE006AB}" type="sibTrans" cxnId="{4F47088A-91CE-47CA-82C1-3D29F792239C}">
      <dgm:prSet/>
      <dgm:spPr/>
      <dgm:t>
        <a:bodyPr/>
        <a:lstStyle/>
        <a:p>
          <a:endParaRPr lang="ru-RU"/>
        </a:p>
      </dgm:t>
    </dgm:pt>
    <dgm:pt modelId="{D0003257-A898-4F9F-852D-00EA7CDCF10C}">
      <dgm:prSet phldrT="[Текст]" custT="1"/>
      <dgm:spPr/>
      <dgm:t>
        <a:bodyPr/>
        <a:lstStyle/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Комплексная диагностика потребностей личности и среды ребенка и родителя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C09B3D0-845D-440A-AF59-6F7D72D53E49}" type="parTrans" cxnId="{FBD1F465-4E3E-4E5C-8AFD-512738AB43E6}">
      <dgm:prSet/>
      <dgm:spPr/>
      <dgm:t>
        <a:bodyPr/>
        <a:lstStyle/>
        <a:p>
          <a:endParaRPr lang="ru-RU"/>
        </a:p>
      </dgm:t>
    </dgm:pt>
    <dgm:pt modelId="{5F9C6C48-7866-4713-BEBD-EF1CD59048FD}" type="sibTrans" cxnId="{FBD1F465-4E3E-4E5C-8AFD-512738AB43E6}">
      <dgm:prSet/>
      <dgm:spPr/>
      <dgm:t>
        <a:bodyPr/>
        <a:lstStyle/>
        <a:p>
          <a:endParaRPr lang="ru-RU"/>
        </a:p>
      </dgm:t>
    </dgm:pt>
    <dgm:pt modelId="{0A7D2ABA-07F2-4B8B-9426-299DDABCFDDB}">
      <dgm:prSet phldrT="[Текст]" custT="1"/>
      <dgm:spPr/>
      <dgm:t>
        <a:bodyPr/>
        <a:lstStyle/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Реализация мероприятий по восстановлению родительских  прав </a:t>
          </a:r>
          <a:endParaRPr lang="ru-RU" sz="200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91AA750-F049-45CF-9A2D-DE92ADC516D9}" type="parTrans" cxnId="{EDCCFEDD-A223-40B6-B7C2-EA183E57D9BB}">
      <dgm:prSet/>
      <dgm:spPr/>
      <dgm:t>
        <a:bodyPr/>
        <a:lstStyle/>
        <a:p>
          <a:endParaRPr lang="ru-RU"/>
        </a:p>
      </dgm:t>
    </dgm:pt>
    <dgm:pt modelId="{608FD4ED-2ACD-4C9A-A628-4E138A1518D5}" type="sibTrans" cxnId="{EDCCFEDD-A223-40B6-B7C2-EA183E57D9BB}">
      <dgm:prSet/>
      <dgm:spPr/>
      <dgm:t>
        <a:bodyPr/>
        <a:lstStyle/>
        <a:p>
          <a:endParaRPr lang="ru-RU"/>
        </a:p>
      </dgm:t>
    </dgm:pt>
    <dgm:pt modelId="{AE6F236A-B4D8-4429-A8B7-5BEAEFC30721}">
      <dgm:prSet phldrT="[Текст]" custT="1"/>
      <dgm:spPr/>
      <dgm:t>
        <a:bodyPr/>
        <a:lstStyle/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Организация сопровождения семьи после возвращения ребенка родителям</a:t>
          </a:r>
          <a:endParaRPr lang="ru-RU" sz="200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7D20B92-72AC-4A47-AA41-5E30CFDAB7B2}" type="parTrans" cxnId="{0564889E-8A51-4F38-A2CB-AEF7E043C7A2}">
      <dgm:prSet/>
      <dgm:spPr/>
      <dgm:t>
        <a:bodyPr/>
        <a:lstStyle/>
        <a:p>
          <a:endParaRPr lang="ru-RU"/>
        </a:p>
      </dgm:t>
    </dgm:pt>
    <dgm:pt modelId="{0F4AB6B1-0343-432C-A942-AAE3C73F9EBB}" type="sibTrans" cxnId="{0564889E-8A51-4F38-A2CB-AEF7E043C7A2}">
      <dgm:prSet/>
      <dgm:spPr/>
      <dgm:t>
        <a:bodyPr/>
        <a:lstStyle/>
        <a:p>
          <a:endParaRPr lang="ru-RU"/>
        </a:p>
      </dgm:t>
    </dgm:pt>
    <dgm:pt modelId="{2D570EF4-B4C6-462F-AA09-59234CA491AB}">
      <dgm:prSet phldrT="[Текст]" phldr="1"/>
      <dgm:spPr/>
      <dgm:t>
        <a:bodyPr/>
        <a:lstStyle/>
        <a:p>
          <a:endParaRPr lang="ru-RU" dirty="0"/>
        </a:p>
      </dgm:t>
    </dgm:pt>
    <dgm:pt modelId="{1FAFD875-085F-4E4F-B09D-460A51F1A79F}" type="parTrans" cxnId="{72D533F0-A276-4B96-8CB3-499706FDB281}">
      <dgm:prSet/>
      <dgm:spPr/>
      <dgm:t>
        <a:bodyPr/>
        <a:lstStyle/>
        <a:p>
          <a:endParaRPr lang="ru-RU"/>
        </a:p>
      </dgm:t>
    </dgm:pt>
    <dgm:pt modelId="{4ACD8614-B730-42BB-B55D-0E3099754FFC}" type="sibTrans" cxnId="{72D533F0-A276-4B96-8CB3-499706FDB281}">
      <dgm:prSet/>
      <dgm:spPr/>
      <dgm:t>
        <a:bodyPr/>
        <a:lstStyle/>
        <a:p>
          <a:endParaRPr lang="ru-RU"/>
        </a:p>
      </dgm:t>
    </dgm:pt>
    <dgm:pt modelId="{1524FAA9-4569-4B48-96A8-4FC3CEF801D5}">
      <dgm:prSet phldrT="[Текст]" phldr="1"/>
      <dgm:spPr/>
      <dgm:t>
        <a:bodyPr/>
        <a:lstStyle/>
        <a:p>
          <a:endParaRPr lang="ru-RU" dirty="0"/>
        </a:p>
      </dgm:t>
    </dgm:pt>
    <dgm:pt modelId="{3D1ADFDF-5D37-48BF-BF2D-0257477330B0}" type="parTrans" cxnId="{6DA1BCC3-2737-4265-9848-8C1F4D69D795}">
      <dgm:prSet/>
      <dgm:spPr/>
      <dgm:t>
        <a:bodyPr/>
        <a:lstStyle/>
        <a:p>
          <a:endParaRPr lang="ru-RU"/>
        </a:p>
      </dgm:t>
    </dgm:pt>
    <dgm:pt modelId="{E69BD364-0ABA-448E-B1B2-F0DB8D0DA043}" type="sibTrans" cxnId="{6DA1BCC3-2737-4265-9848-8C1F4D69D795}">
      <dgm:prSet/>
      <dgm:spPr/>
      <dgm:t>
        <a:bodyPr/>
        <a:lstStyle/>
        <a:p>
          <a:endParaRPr lang="ru-RU"/>
        </a:p>
      </dgm:t>
    </dgm:pt>
    <dgm:pt modelId="{CCE15FA3-E330-42E1-9BCE-20C8C5F7316A}">
      <dgm:prSet phldrT="[Текст]" phldr="1"/>
      <dgm:spPr/>
      <dgm:t>
        <a:bodyPr/>
        <a:lstStyle/>
        <a:p>
          <a:endParaRPr lang="ru-RU" dirty="0"/>
        </a:p>
      </dgm:t>
    </dgm:pt>
    <dgm:pt modelId="{63F08D25-BE18-488B-8BA1-9185A5DB460A}" type="parTrans" cxnId="{B0929059-D685-4344-8CFF-FCDA1235BFC8}">
      <dgm:prSet/>
      <dgm:spPr/>
      <dgm:t>
        <a:bodyPr/>
        <a:lstStyle/>
        <a:p>
          <a:endParaRPr lang="ru-RU"/>
        </a:p>
      </dgm:t>
    </dgm:pt>
    <dgm:pt modelId="{C9F6E51D-95F7-474B-A537-13D22EF7103C}" type="sibTrans" cxnId="{B0929059-D685-4344-8CFF-FCDA1235BFC8}">
      <dgm:prSet/>
      <dgm:spPr/>
      <dgm:t>
        <a:bodyPr/>
        <a:lstStyle/>
        <a:p>
          <a:endParaRPr lang="ru-RU"/>
        </a:p>
      </dgm:t>
    </dgm:pt>
    <dgm:pt modelId="{3A8495D6-CBF2-454E-A343-8CDCD4E9095D}">
      <dgm:prSet phldrT="[Текст]" phldr="1"/>
      <dgm:spPr/>
      <dgm:t>
        <a:bodyPr/>
        <a:lstStyle/>
        <a:p>
          <a:endParaRPr lang="ru-RU" dirty="0"/>
        </a:p>
      </dgm:t>
    </dgm:pt>
    <dgm:pt modelId="{4CB225C1-3524-42D0-A47A-914414B121B3}" type="parTrans" cxnId="{F31F8992-FE33-49D9-AE60-70BF3998A747}">
      <dgm:prSet/>
      <dgm:spPr/>
      <dgm:t>
        <a:bodyPr/>
        <a:lstStyle/>
        <a:p>
          <a:endParaRPr lang="ru-RU"/>
        </a:p>
      </dgm:t>
    </dgm:pt>
    <dgm:pt modelId="{2BC2CD9D-AF03-48D4-B230-2651C772B1B4}" type="sibTrans" cxnId="{F31F8992-FE33-49D9-AE60-70BF3998A747}">
      <dgm:prSet/>
      <dgm:spPr/>
      <dgm:t>
        <a:bodyPr/>
        <a:lstStyle/>
        <a:p>
          <a:endParaRPr lang="ru-RU"/>
        </a:p>
      </dgm:t>
    </dgm:pt>
    <dgm:pt modelId="{915362F3-AA78-4584-8D9A-425A2678820C}">
      <dgm:prSet custT="1"/>
      <dgm:spPr/>
      <dgm:t>
        <a:bodyPr/>
        <a:lstStyle/>
        <a:p>
          <a:r>
            <a:rPr lang="ru-RU" sz="2000" b="1" dirty="0" smtClean="0">
              <a:effectLst/>
              <a:latin typeface="PT Astra Serif" panose="020A0603040505020204" pitchFamily="18" charset="-52"/>
              <a:ea typeface="PT Astra Serif" panose="020A0603040505020204" pitchFamily="18" charset="-52"/>
            </a:rPr>
            <a:t>Рассмотрение судом спора о восстановлении родительских прав и о возвращении ребенка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0825173-D0B0-478C-91EA-FC65C95FE23E}" type="parTrans" cxnId="{3D345C20-B8B2-45FF-A5E6-CF3F5C43B80C}">
      <dgm:prSet/>
      <dgm:spPr/>
      <dgm:t>
        <a:bodyPr/>
        <a:lstStyle/>
        <a:p>
          <a:endParaRPr lang="ru-RU"/>
        </a:p>
      </dgm:t>
    </dgm:pt>
    <dgm:pt modelId="{2E328B2E-35A6-4FB9-9FD9-910522D311CD}" type="sibTrans" cxnId="{3D345C20-B8B2-45FF-A5E6-CF3F5C43B80C}">
      <dgm:prSet/>
      <dgm:spPr/>
      <dgm:t>
        <a:bodyPr/>
        <a:lstStyle/>
        <a:p>
          <a:endParaRPr lang="ru-RU"/>
        </a:p>
      </dgm:t>
    </dgm:pt>
    <dgm:pt modelId="{F7A21441-346E-4987-81B1-0842B8B9637B}">
      <dgm:prSet custT="1"/>
      <dgm:spPr/>
      <dgm:t>
        <a:bodyPr/>
        <a:lstStyle/>
        <a:p>
          <a:r>
            <a: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Эффективность реализации мероприятий по восстановлению родительских прав </a:t>
          </a:r>
          <a:endParaRPr lang="ru-RU" sz="200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4B0F253-71C1-4A8B-88A1-735500697EFD}" type="parTrans" cxnId="{1EC53F51-7937-4E8A-9C7E-987E4DB27E4D}">
      <dgm:prSet/>
      <dgm:spPr/>
      <dgm:t>
        <a:bodyPr/>
        <a:lstStyle/>
        <a:p>
          <a:endParaRPr lang="ru-RU"/>
        </a:p>
      </dgm:t>
    </dgm:pt>
    <dgm:pt modelId="{9831D65E-DA5F-4590-AB1B-66D8509F3178}" type="sibTrans" cxnId="{1EC53F51-7937-4E8A-9C7E-987E4DB27E4D}">
      <dgm:prSet/>
      <dgm:spPr/>
      <dgm:t>
        <a:bodyPr/>
        <a:lstStyle/>
        <a:p>
          <a:endParaRPr lang="ru-RU"/>
        </a:p>
      </dgm:t>
    </dgm:pt>
    <dgm:pt modelId="{C77E4C0A-DB86-4A12-883B-407FADAA2850}">
      <dgm:prSet/>
      <dgm:spPr/>
      <dgm:t>
        <a:bodyPr/>
        <a:lstStyle/>
        <a:p>
          <a:endParaRPr lang="ru-RU" dirty="0"/>
        </a:p>
      </dgm:t>
    </dgm:pt>
    <dgm:pt modelId="{E563E44C-16F1-44A2-96E8-27226873D745}" type="parTrans" cxnId="{1C83371A-7AC1-401B-AE52-EDBFA071E737}">
      <dgm:prSet/>
      <dgm:spPr/>
      <dgm:t>
        <a:bodyPr/>
        <a:lstStyle/>
        <a:p>
          <a:endParaRPr lang="ru-RU"/>
        </a:p>
      </dgm:t>
    </dgm:pt>
    <dgm:pt modelId="{BEBC508A-3FCE-4794-B6BE-9D316E742D4E}" type="sibTrans" cxnId="{1C83371A-7AC1-401B-AE52-EDBFA071E737}">
      <dgm:prSet/>
      <dgm:spPr/>
      <dgm:t>
        <a:bodyPr/>
        <a:lstStyle/>
        <a:p>
          <a:endParaRPr lang="ru-RU"/>
        </a:p>
      </dgm:t>
    </dgm:pt>
    <dgm:pt modelId="{FD8398C1-3572-400B-B801-A0DD8873DC18}">
      <dgm:prSet/>
      <dgm:spPr/>
      <dgm:t>
        <a:bodyPr/>
        <a:lstStyle/>
        <a:p>
          <a:endParaRPr lang="ru-RU" dirty="0"/>
        </a:p>
      </dgm:t>
    </dgm:pt>
    <dgm:pt modelId="{5CC2CC7F-85D2-49D7-B31C-B1B2C492741A}" type="parTrans" cxnId="{2E2BA95B-B16A-4D33-B90F-DA5DEB9ECD01}">
      <dgm:prSet/>
      <dgm:spPr/>
      <dgm:t>
        <a:bodyPr/>
        <a:lstStyle/>
        <a:p>
          <a:endParaRPr lang="ru-RU"/>
        </a:p>
      </dgm:t>
    </dgm:pt>
    <dgm:pt modelId="{FC70F6BA-C7A0-43C4-81A8-927DC7CF524F}" type="sibTrans" cxnId="{2E2BA95B-B16A-4D33-B90F-DA5DEB9ECD01}">
      <dgm:prSet/>
      <dgm:spPr/>
      <dgm:t>
        <a:bodyPr/>
        <a:lstStyle/>
        <a:p>
          <a:endParaRPr lang="ru-RU"/>
        </a:p>
      </dgm:t>
    </dgm:pt>
    <dgm:pt modelId="{AAE3BCA1-2D2A-479E-9FE8-9F2121DBF06C}" type="pres">
      <dgm:prSet presAssocID="{18AC3460-1912-43E2-83A7-EFEF91CA6B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8ADC2-0C84-4C2C-B71F-9135111351A6}" type="pres">
      <dgm:prSet presAssocID="{343CC150-981C-4E6F-A6F6-8116901C66D6}" presName="centerShape" presStyleLbl="node0" presStyleIdx="0" presStyleCnt="1" custScaleX="140675" custScaleY="108508" custLinFactNeighborX="1063" custLinFactNeighborY="-52026"/>
      <dgm:spPr/>
      <dgm:t>
        <a:bodyPr/>
        <a:lstStyle/>
        <a:p>
          <a:endParaRPr lang="ru-RU"/>
        </a:p>
      </dgm:t>
    </dgm:pt>
    <dgm:pt modelId="{69EC16D7-E6D3-4B1B-9319-BB15E8919998}" type="pres">
      <dgm:prSet presAssocID="{5C09B3D0-845D-440A-AF59-6F7D72D53E49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D9FE918B-C34A-46FA-AECB-05CF748FD599}" type="pres">
      <dgm:prSet presAssocID="{D0003257-A898-4F9F-852D-00EA7CDCF10C}" presName="node" presStyleLbl="node1" presStyleIdx="0" presStyleCnt="5" custScaleX="119998" custScaleY="107212" custRadScaleRad="129108" custRadScaleInc="12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85AA-3E4F-4BD0-85B2-2F13DFB85799}" type="pres">
      <dgm:prSet presAssocID="{F91AA750-F049-45CF-9A2D-DE92ADC516D9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291EAE07-59A0-4D0F-A74E-18D98FA27C02}" type="pres">
      <dgm:prSet presAssocID="{0A7D2ABA-07F2-4B8B-9426-299DDABCFDDB}" presName="node" presStyleLbl="node1" presStyleIdx="1" presStyleCnt="5" custScaleX="111972" custScaleY="107410" custRadScaleRad="94197" custRadScaleInc="-101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68311-A9D1-47AB-8462-445CD1F9A6BA}" type="pres">
      <dgm:prSet presAssocID="{A4B0F253-71C1-4A8B-88A1-735500697EF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B9DFE18F-1A94-4575-BCEB-E2BA24AAA350}" type="pres">
      <dgm:prSet presAssocID="{F7A21441-346E-4987-81B1-0842B8B9637B}" presName="node" presStyleLbl="node1" presStyleIdx="2" presStyleCnt="5" custScaleX="115623" custScaleY="118150" custRadScaleRad="15055" custRadScaleInc="-40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9B7D-B3DB-4B6C-B853-1D1F0E01A24A}" type="pres">
      <dgm:prSet presAssocID="{70825173-D0B0-478C-91EA-FC65C95FE23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C326746-7B00-4FE3-91D4-72D0067CA485}" type="pres">
      <dgm:prSet presAssocID="{915362F3-AA78-4584-8D9A-425A2678820C}" presName="node" presStyleLbl="node1" presStyleIdx="3" presStyleCnt="5" custScaleX="123122" custScaleY="115337" custRadScaleRad="83681" custRadScaleInc="102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3AD9F-1D48-45AE-88F4-3EB3D807D52D}" type="pres">
      <dgm:prSet presAssocID="{B7D20B92-72AC-4A47-AA41-5E30CFDAB7B2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EB8B324-39B9-4E4C-A3CB-CD31094F2081}" type="pres">
      <dgm:prSet presAssocID="{AE6F236A-B4D8-4429-A8B7-5BEAEFC30721}" presName="node" presStyleLbl="node1" presStyleIdx="4" presStyleCnt="5" custScaleX="107270" custScaleY="106950" custRadScaleRad="133398" custRadScaleInc="-12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301E6-5C9D-4ABE-A1B6-A81CFA331011}" type="presOf" srcId="{70825173-D0B0-478C-91EA-FC65C95FE23E}" destId="{CEC99B7D-B3DB-4B6C-B853-1D1F0E01A24A}" srcOrd="0" destOrd="0" presId="urn:microsoft.com/office/officeart/2005/8/layout/radial4"/>
    <dgm:cxn modelId="{1C83371A-7AC1-401B-AE52-EDBFA071E737}" srcId="{18AC3460-1912-43E2-83A7-EFEF91CA6BBE}" destId="{C77E4C0A-DB86-4A12-883B-407FADAA2850}" srcOrd="2" destOrd="0" parTransId="{E563E44C-16F1-44A2-96E8-27226873D745}" sibTransId="{BEBC508A-3FCE-4794-B6BE-9D316E742D4E}"/>
    <dgm:cxn modelId="{5F64803E-EBE8-40CD-8D4A-9E424E857A87}" type="presOf" srcId="{343CC150-981C-4E6F-A6F6-8116901C66D6}" destId="{C798ADC2-0C84-4C2C-B71F-9135111351A6}" srcOrd="0" destOrd="0" presId="urn:microsoft.com/office/officeart/2005/8/layout/radial4"/>
    <dgm:cxn modelId="{6089AD8E-18B6-47B0-AB61-022D7D2C46E9}" type="presOf" srcId="{B7D20B92-72AC-4A47-AA41-5E30CFDAB7B2}" destId="{98F3AD9F-1D48-45AE-88F4-3EB3D807D52D}" srcOrd="0" destOrd="0" presId="urn:microsoft.com/office/officeart/2005/8/layout/radial4"/>
    <dgm:cxn modelId="{33121EBD-6477-4DEB-895F-C199FC117226}" type="presOf" srcId="{5C09B3D0-845D-440A-AF59-6F7D72D53E49}" destId="{69EC16D7-E6D3-4B1B-9319-BB15E8919998}" srcOrd="0" destOrd="0" presId="urn:microsoft.com/office/officeart/2005/8/layout/radial4"/>
    <dgm:cxn modelId="{91296F16-F276-4575-80F0-D97A6607AB8B}" type="presOf" srcId="{AE6F236A-B4D8-4429-A8B7-5BEAEFC30721}" destId="{1EB8B324-39B9-4E4C-A3CB-CD31094F2081}" srcOrd="0" destOrd="0" presId="urn:microsoft.com/office/officeart/2005/8/layout/radial4"/>
    <dgm:cxn modelId="{EDCCFEDD-A223-40B6-B7C2-EA183E57D9BB}" srcId="{343CC150-981C-4E6F-A6F6-8116901C66D6}" destId="{0A7D2ABA-07F2-4B8B-9426-299DDABCFDDB}" srcOrd="1" destOrd="0" parTransId="{F91AA750-F049-45CF-9A2D-DE92ADC516D9}" sibTransId="{608FD4ED-2ACD-4C9A-A628-4E138A1518D5}"/>
    <dgm:cxn modelId="{B0929059-D685-4344-8CFF-FCDA1235BFC8}" srcId="{18AC3460-1912-43E2-83A7-EFEF91CA6BBE}" destId="{CCE15FA3-E330-42E1-9BCE-20C8C5F7316A}" srcOrd="5" destOrd="0" parTransId="{63F08D25-BE18-488B-8BA1-9185A5DB460A}" sibTransId="{C9F6E51D-95F7-474B-A537-13D22EF7103C}"/>
    <dgm:cxn modelId="{B0ADDF3B-A906-4B0C-AB99-DBA10435DB53}" type="presOf" srcId="{F91AA750-F049-45CF-9A2D-DE92ADC516D9}" destId="{674A85AA-3E4F-4BD0-85B2-2F13DFB85799}" srcOrd="0" destOrd="0" presId="urn:microsoft.com/office/officeart/2005/8/layout/radial4"/>
    <dgm:cxn modelId="{095D4FB2-C154-4B8A-A3AD-5201A386AAE7}" type="presOf" srcId="{0A7D2ABA-07F2-4B8B-9426-299DDABCFDDB}" destId="{291EAE07-59A0-4D0F-A74E-18D98FA27C02}" srcOrd="0" destOrd="0" presId="urn:microsoft.com/office/officeart/2005/8/layout/radial4"/>
    <dgm:cxn modelId="{6DA1BCC3-2737-4265-9848-8C1F4D69D795}" srcId="{18AC3460-1912-43E2-83A7-EFEF91CA6BBE}" destId="{1524FAA9-4569-4B48-96A8-4FC3CEF801D5}" srcOrd="4" destOrd="0" parTransId="{3D1ADFDF-5D37-48BF-BF2D-0257477330B0}" sibTransId="{E69BD364-0ABA-448E-B1B2-F0DB8D0DA043}"/>
    <dgm:cxn modelId="{9699F59A-218E-4969-9E2E-DD9E1B54AA37}" type="presOf" srcId="{915362F3-AA78-4584-8D9A-425A2678820C}" destId="{AC326746-7B00-4FE3-91D4-72D0067CA485}" srcOrd="0" destOrd="0" presId="urn:microsoft.com/office/officeart/2005/8/layout/radial4"/>
    <dgm:cxn modelId="{95B97A25-D798-4C7E-9F88-2DC31F137D07}" type="presOf" srcId="{18AC3460-1912-43E2-83A7-EFEF91CA6BBE}" destId="{AAE3BCA1-2D2A-479E-9FE8-9F2121DBF06C}" srcOrd="0" destOrd="0" presId="urn:microsoft.com/office/officeart/2005/8/layout/radial4"/>
    <dgm:cxn modelId="{1EC53F51-7937-4E8A-9C7E-987E4DB27E4D}" srcId="{343CC150-981C-4E6F-A6F6-8116901C66D6}" destId="{F7A21441-346E-4987-81B1-0842B8B9637B}" srcOrd="2" destOrd="0" parTransId="{A4B0F253-71C1-4A8B-88A1-735500697EFD}" sibTransId="{9831D65E-DA5F-4590-AB1B-66D8509F3178}"/>
    <dgm:cxn modelId="{2E2BA95B-B16A-4D33-B90F-DA5DEB9ECD01}" srcId="{18AC3460-1912-43E2-83A7-EFEF91CA6BBE}" destId="{FD8398C1-3572-400B-B801-A0DD8873DC18}" srcOrd="1" destOrd="0" parTransId="{5CC2CC7F-85D2-49D7-B31C-B1B2C492741A}" sibTransId="{FC70F6BA-C7A0-43C4-81A8-927DC7CF524F}"/>
    <dgm:cxn modelId="{F31F8992-FE33-49D9-AE60-70BF3998A747}" srcId="{18AC3460-1912-43E2-83A7-EFEF91CA6BBE}" destId="{3A8495D6-CBF2-454E-A343-8CDCD4E9095D}" srcOrd="6" destOrd="0" parTransId="{4CB225C1-3524-42D0-A47A-914414B121B3}" sibTransId="{2BC2CD9D-AF03-48D4-B230-2651C772B1B4}"/>
    <dgm:cxn modelId="{0564889E-8A51-4F38-A2CB-AEF7E043C7A2}" srcId="{343CC150-981C-4E6F-A6F6-8116901C66D6}" destId="{AE6F236A-B4D8-4429-A8B7-5BEAEFC30721}" srcOrd="4" destOrd="0" parTransId="{B7D20B92-72AC-4A47-AA41-5E30CFDAB7B2}" sibTransId="{0F4AB6B1-0343-432C-A942-AAE3C73F9EBB}"/>
    <dgm:cxn modelId="{882B5B8D-F71E-438E-9BBC-9F93F286FBAD}" type="presOf" srcId="{D0003257-A898-4F9F-852D-00EA7CDCF10C}" destId="{D9FE918B-C34A-46FA-AECB-05CF748FD599}" srcOrd="0" destOrd="0" presId="urn:microsoft.com/office/officeart/2005/8/layout/radial4"/>
    <dgm:cxn modelId="{4F47088A-91CE-47CA-82C1-3D29F792239C}" srcId="{18AC3460-1912-43E2-83A7-EFEF91CA6BBE}" destId="{343CC150-981C-4E6F-A6F6-8116901C66D6}" srcOrd="0" destOrd="0" parTransId="{CDC265D1-4A25-4277-BEBC-A8E0617C2DE8}" sibTransId="{2BF7B3C9-6525-42F2-B390-9E399FE006AB}"/>
    <dgm:cxn modelId="{FBD1F465-4E3E-4E5C-8AFD-512738AB43E6}" srcId="{343CC150-981C-4E6F-A6F6-8116901C66D6}" destId="{D0003257-A898-4F9F-852D-00EA7CDCF10C}" srcOrd="0" destOrd="0" parTransId="{5C09B3D0-845D-440A-AF59-6F7D72D53E49}" sibTransId="{5F9C6C48-7866-4713-BEBD-EF1CD59048FD}"/>
    <dgm:cxn modelId="{72D533F0-A276-4B96-8CB3-499706FDB281}" srcId="{18AC3460-1912-43E2-83A7-EFEF91CA6BBE}" destId="{2D570EF4-B4C6-462F-AA09-59234CA491AB}" srcOrd="3" destOrd="0" parTransId="{1FAFD875-085F-4E4F-B09D-460A51F1A79F}" sibTransId="{4ACD8614-B730-42BB-B55D-0E3099754FFC}"/>
    <dgm:cxn modelId="{248F988D-3B5D-4E1B-A6EA-E99092E1F6B4}" type="presOf" srcId="{A4B0F253-71C1-4A8B-88A1-735500697EFD}" destId="{37568311-A9D1-47AB-8462-445CD1F9A6BA}" srcOrd="0" destOrd="0" presId="urn:microsoft.com/office/officeart/2005/8/layout/radial4"/>
    <dgm:cxn modelId="{EB509353-1938-4CC4-8563-CB64EC5A6C30}" type="presOf" srcId="{F7A21441-346E-4987-81B1-0842B8B9637B}" destId="{B9DFE18F-1A94-4575-BCEB-E2BA24AAA350}" srcOrd="0" destOrd="0" presId="urn:microsoft.com/office/officeart/2005/8/layout/radial4"/>
    <dgm:cxn modelId="{3D345C20-B8B2-45FF-A5E6-CF3F5C43B80C}" srcId="{343CC150-981C-4E6F-A6F6-8116901C66D6}" destId="{915362F3-AA78-4584-8D9A-425A2678820C}" srcOrd="3" destOrd="0" parTransId="{70825173-D0B0-478C-91EA-FC65C95FE23E}" sibTransId="{2E328B2E-35A6-4FB9-9FD9-910522D311CD}"/>
    <dgm:cxn modelId="{B7C8703D-1409-425C-81C5-A3D407081474}" type="presParOf" srcId="{AAE3BCA1-2D2A-479E-9FE8-9F2121DBF06C}" destId="{C798ADC2-0C84-4C2C-B71F-9135111351A6}" srcOrd="0" destOrd="0" presId="urn:microsoft.com/office/officeart/2005/8/layout/radial4"/>
    <dgm:cxn modelId="{9209E2A7-0FD3-4977-A594-8428ECF2E262}" type="presParOf" srcId="{AAE3BCA1-2D2A-479E-9FE8-9F2121DBF06C}" destId="{69EC16D7-E6D3-4B1B-9319-BB15E8919998}" srcOrd="1" destOrd="0" presId="urn:microsoft.com/office/officeart/2005/8/layout/radial4"/>
    <dgm:cxn modelId="{8C057688-9DB0-4940-99D4-0E80F8282ED6}" type="presParOf" srcId="{AAE3BCA1-2D2A-479E-9FE8-9F2121DBF06C}" destId="{D9FE918B-C34A-46FA-AECB-05CF748FD599}" srcOrd="2" destOrd="0" presId="urn:microsoft.com/office/officeart/2005/8/layout/radial4"/>
    <dgm:cxn modelId="{287263D8-B93B-4157-9A94-A301DC30A6E3}" type="presParOf" srcId="{AAE3BCA1-2D2A-479E-9FE8-9F2121DBF06C}" destId="{674A85AA-3E4F-4BD0-85B2-2F13DFB85799}" srcOrd="3" destOrd="0" presId="urn:microsoft.com/office/officeart/2005/8/layout/radial4"/>
    <dgm:cxn modelId="{ADED7055-FF28-4266-AFA7-2CDAE91EE919}" type="presParOf" srcId="{AAE3BCA1-2D2A-479E-9FE8-9F2121DBF06C}" destId="{291EAE07-59A0-4D0F-A74E-18D98FA27C02}" srcOrd="4" destOrd="0" presId="urn:microsoft.com/office/officeart/2005/8/layout/radial4"/>
    <dgm:cxn modelId="{75C9FEB8-5935-4B77-837C-F71D316EE831}" type="presParOf" srcId="{AAE3BCA1-2D2A-479E-9FE8-9F2121DBF06C}" destId="{37568311-A9D1-47AB-8462-445CD1F9A6BA}" srcOrd="5" destOrd="0" presId="urn:microsoft.com/office/officeart/2005/8/layout/radial4"/>
    <dgm:cxn modelId="{4B4C1B14-F20F-4447-BACD-BDEDF761CB5F}" type="presParOf" srcId="{AAE3BCA1-2D2A-479E-9FE8-9F2121DBF06C}" destId="{B9DFE18F-1A94-4575-BCEB-E2BA24AAA350}" srcOrd="6" destOrd="0" presId="urn:microsoft.com/office/officeart/2005/8/layout/radial4"/>
    <dgm:cxn modelId="{4CC6DB19-8132-4206-9F2B-5AAE6F2CF5E0}" type="presParOf" srcId="{AAE3BCA1-2D2A-479E-9FE8-9F2121DBF06C}" destId="{CEC99B7D-B3DB-4B6C-B853-1D1F0E01A24A}" srcOrd="7" destOrd="0" presId="urn:microsoft.com/office/officeart/2005/8/layout/radial4"/>
    <dgm:cxn modelId="{EAA86044-F381-40FD-9289-94A6614D031D}" type="presParOf" srcId="{AAE3BCA1-2D2A-479E-9FE8-9F2121DBF06C}" destId="{AC326746-7B00-4FE3-91D4-72D0067CA485}" srcOrd="8" destOrd="0" presId="urn:microsoft.com/office/officeart/2005/8/layout/radial4"/>
    <dgm:cxn modelId="{21D83BCE-A474-40F4-8BDD-748D671986DB}" type="presParOf" srcId="{AAE3BCA1-2D2A-479E-9FE8-9F2121DBF06C}" destId="{98F3AD9F-1D48-45AE-88F4-3EB3D807D52D}" srcOrd="9" destOrd="0" presId="urn:microsoft.com/office/officeart/2005/8/layout/radial4"/>
    <dgm:cxn modelId="{50ED186E-DDF5-45A7-B066-4E6176AAAE02}" type="presParOf" srcId="{AAE3BCA1-2D2A-479E-9FE8-9F2121DBF06C}" destId="{1EB8B324-39B9-4E4C-A3CB-CD31094F208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CD251-3DC7-4548-B92A-254B08EF38E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0DDB5A-3773-4BCE-961E-77F48F2FAD0A}">
      <dgm:prSet phldrT="[Текст]"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Сбор информации о семье 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641F4F1E-56FF-4105-B6EB-43F8AD1CDF0B}" type="parTrans" cxnId="{A9C867D2-2940-45C9-B26D-2142C16979C4}">
      <dgm:prSet/>
      <dgm:spPr/>
      <dgm:t>
        <a:bodyPr/>
        <a:lstStyle/>
        <a:p>
          <a:endParaRPr lang="ru-RU"/>
        </a:p>
      </dgm:t>
    </dgm:pt>
    <dgm:pt modelId="{2FC64FD3-33F8-4FDC-899F-2B23D94058A6}" type="sibTrans" cxnId="{A9C867D2-2940-45C9-B26D-2142C16979C4}">
      <dgm:prSet/>
      <dgm:spPr/>
      <dgm:t>
        <a:bodyPr/>
        <a:lstStyle/>
        <a:p>
          <a:endParaRPr lang="ru-RU"/>
        </a:p>
      </dgm:t>
    </dgm:pt>
    <dgm:pt modelId="{057FA15D-434B-4286-A5E1-1E928FFCA188}">
      <dgm:prSet phldrT="[Текст]"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Изучение личного дела ребенка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25A6EDB-76A9-4E93-A776-C44DD7E3D349}" type="parTrans" cxnId="{C5E2711B-FAE4-4D67-967A-ACA03C63AC91}">
      <dgm:prSet/>
      <dgm:spPr/>
      <dgm:t>
        <a:bodyPr/>
        <a:lstStyle/>
        <a:p>
          <a:endParaRPr lang="ru-RU"/>
        </a:p>
      </dgm:t>
    </dgm:pt>
    <dgm:pt modelId="{8D47CEB4-CF3A-4ACE-8CD4-D2A3AF6D8EEF}" type="sibTrans" cxnId="{C5E2711B-FAE4-4D67-967A-ACA03C63AC91}">
      <dgm:prSet/>
      <dgm:spPr/>
      <dgm:t>
        <a:bodyPr/>
        <a:lstStyle/>
        <a:p>
          <a:endParaRPr lang="ru-RU"/>
        </a:p>
      </dgm:t>
    </dgm:pt>
    <dgm:pt modelId="{D4622157-8C11-4E74-9EF2-FD3B004F46FA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Выяснение намерений родителя относительно ребёнка   </a:t>
          </a:r>
        </a:p>
      </dgm:t>
    </dgm:pt>
    <dgm:pt modelId="{795BB8EF-7751-4B6E-94C3-A4B3A94A6A0C}" type="parTrans" cxnId="{6C975077-AA9C-48B3-A65C-A7BED632C6BA}">
      <dgm:prSet/>
      <dgm:spPr/>
      <dgm:t>
        <a:bodyPr/>
        <a:lstStyle/>
        <a:p>
          <a:endParaRPr lang="ru-RU"/>
        </a:p>
      </dgm:t>
    </dgm:pt>
    <dgm:pt modelId="{89555AC9-B5E6-4C08-97E4-7ECE0E7B4D68}" type="sibTrans" cxnId="{6C975077-AA9C-48B3-A65C-A7BED632C6BA}">
      <dgm:prSet/>
      <dgm:spPr/>
      <dgm:t>
        <a:bodyPr/>
        <a:lstStyle/>
        <a:p>
          <a:endParaRPr lang="ru-RU"/>
        </a:p>
      </dgm:t>
    </dgm:pt>
    <dgm:pt modelId="{020F2ABA-A00D-436F-8E9C-9D09933DF506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Обработка данных 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41A7C03-27A3-47E7-800F-FCECB0447D46}" type="parTrans" cxnId="{D59A1788-2A2D-4D95-BE89-2D95BDEA46A1}">
      <dgm:prSet/>
      <dgm:spPr/>
      <dgm:t>
        <a:bodyPr/>
        <a:lstStyle/>
        <a:p>
          <a:endParaRPr lang="ru-RU"/>
        </a:p>
      </dgm:t>
    </dgm:pt>
    <dgm:pt modelId="{66C0E8E2-CCF5-45D2-827C-059A98F0B59D}" type="sibTrans" cxnId="{D59A1788-2A2D-4D95-BE89-2D95BDEA46A1}">
      <dgm:prSet/>
      <dgm:spPr/>
      <dgm:t>
        <a:bodyPr/>
        <a:lstStyle/>
        <a:p>
          <a:endParaRPr lang="ru-RU"/>
        </a:p>
      </dgm:t>
    </dgm:pt>
    <dgm:pt modelId="{0E65F300-F3F9-45D0-8287-9100CE9A82E1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Неформальное заключение соглашения 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7CCFDBD-3D4A-41E8-903F-C6E56E3C074B}" type="parTrans" cxnId="{F5800E02-8693-40BD-A86D-87891DAB0EDE}">
      <dgm:prSet/>
      <dgm:spPr/>
      <dgm:t>
        <a:bodyPr/>
        <a:lstStyle/>
        <a:p>
          <a:endParaRPr lang="ru-RU"/>
        </a:p>
      </dgm:t>
    </dgm:pt>
    <dgm:pt modelId="{49E81EF0-B83F-4F62-A179-6D146876ED7B}" type="sibTrans" cxnId="{F5800E02-8693-40BD-A86D-87891DAB0EDE}">
      <dgm:prSet/>
      <dgm:spPr/>
      <dgm:t>
        <a:bodyPr/>
        <a:lstStyle/>
        <a:p>
          <a:endParaRPr lang="ru-RU"/>
        </a:p>
      </dgm:t>
    </dgm:pt>
    <dgm:pt modelId="{ED2DD425-A2BB-4564-A235-A77D948D1477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Разработка примерного плана для реализации намерений родителей </a:t>
          </a:r>
        </a:p>
      </dgm:t>
    </dgm:pt>
    <dgm:pt modelId="{8C12E82B-F630-41A2-8840-59F8683F1D05}" type="parTrans" cxnId="{895119F8-AC73-4CBF-9F95-8D537462ABBA}">
      <dgm:prSet/>
      <dgm:spPr/>
      <dgm:t>
        <a:bodyPr/>
        <a:lstStyle/>
        <a:p>
          <a:endParaRPr lang="ru-RU"/>
        </a:p>
      </dgm:t>
    </dgm:pt>
    <dgm:pt modelId="{1C5E461E-1181-4477-93CC-C24A535E128B}" type="sibTrans" cxnId="{895119F8-AC73-4CBF-9F95-8D537462ABBA}">
      <dgm:prSet/>
      <dgm:spPr/>
      <dgm:t>
        <a:bodyPr/>
        <a:lstStyle/>
        <a:p>
          <a:endParaRPr lang="ru-RU"/>
        </a:p>
      </dgm:t>
    </dgm:pt>
    <dgm:pt modelId="{BAA6F691-71AB-4BB7-AC4B-9980C5559D35}" type="pres">
      <dgm:prSet presAssocID="{EA6CD251-3DC7-4548-B92A-254B08EF38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15744-AF5A-4119-8AEF-8CB9D25FB60F}" type="pres">
      <dgm:prSet presAssocID="{9B0DDB5A-3773-4BCE-961E-77F48F2FAD0A}" presName="parentLin" presStyleCnt="0"/>
      <dgm:spPr/>
    </dgm:pt>
    <dgm:pt modelId="{0EBEB542-CD1C-4B2B-9C50-BEE28D505277}" type="pres">
      <dgm:prSet presAssocID="{9B0DDB5A-3773-4BCE-961E-77F48F2FAD0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409A078-9D4C-499A-9F20-A7A5987FF9B9}" type="pres">
      <dgm:prSet presAssocID="{9B0DDB5A-3773-4BCE-961E-77F48F2FAD0A}" presName="parentText" presStyleLbl="node1" presStyleIdx="0" presStyleCnt="6" custScaleX="107792" custScaleY="264662" custLinFactNeighborX="-27272" custLinFactNeighborY="-3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A66A8-22CB-4946-9716-6E3B1F3F5197}" type="pres">
      <dgm:prSet presAssocID="{9B0DDB5A-3773-4BCE-961E-77F48F2FAD0A}" presName="negativeSpace" presStyleCnt="0"/>
      <dgm:spPr/>
    </dgm:pt>
    <dgm:pt modelId="{906C8FC6-8FCE-463D-AB29-D87FAB4075AE}" type="pres">
      <dgm:prSet presAssocID="{9B0DDB5A-3773-4BCE-961E-77F48F2FAD0A}" presName="childText" presStyleLbl="conFgAcc1" presStyleIdx="0" presStyleCnt="6" custLinFactY="-47088" custLinFactNeighborY="-100000">
        <dgm:presLayoutVars>
          <dgm:bulletEnabled val="1"/>
        </dgm:presLayoutVars>
      </dgm:prSet>
      <dgm:spPr/>
    </dgm:pt>
    <dgm:pt modelId="{613CD1E0-A34D-42DB-BAB8-4A7E9D5A89C0}" type="pres">
      <dgm:prSet presAssocID="{2FC64FD3-33F8-4FDC-899F-2B23D94058A6}" presName="spaceBetweenRectangles" presStyleCnt="0"/>
      <dgm:spPr/>
    </dgm:pt>
    <dgm:pt modelId="{32B8408A-BE7C-479C-9D4A-C65E7BF63D86}" type="pres">
      <dgm:prSet presAssocID="{057FA15D-434B-4286-A5E1-1E928FFCA188}" presName="parentLin" presStyleCnt="0"/>
      <dgm:spPr/>
    </dgm:pt>
    <dgm:pt modelId="{7C41B5C6-1271-4097-8C12-B411B12B5E79}" type="pres">
      <dgm:prSet presAssocID="{057FA15D-434B-4286-A5E1-1E928FFCA18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2F8EB8E-E668-4C1A-AB15-930C6A3CAEB6}" type="pres">
      <dgm:prSet presAssocID="{057FA15D-434B-4286-A5E1-1E928FFCA188}" presName="parentText" presStyleLbl="node1" presStyleIdx="1" presStyleCnt="6" custScaleX="107792" custScaleY="264660" custLinFactNeighborX="-9091" custLinFactNeighborY="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F8B6F-657B-4BF0-90DE-D4AE4F06403C}" type="pres">
      <dgm:prSet presAssocID="{057FA15D-434B-4286-A5E1-1E928FFCA188}" presName="negativeSpace" presStyleCnt="0"/>
      <dgm:spPr/>
    </dgm:pt>
    <dgm:pt modelId="{373536C4-AFA0-4ECA-9165-E9DDD0DE54FD}" type="pres">
      <dgm:prSet presAssocID="{057FA15D-434B-4286-A5E1-1E928FFCA188}" presName="childText" presStyleLbl="conFgAcc1" presStyleIdx="1" presStyleCnt="6" custLinFactY="-7233" custLinFactNeighborY="-100000">
        <dgm:presLayoutVars>
          <dgm:bulletEnabled val="1"/>
        </dgm:presLayoutVars>
      </dgm:prSet>
      <dgm:spPr/>
    </dgm:pt>
    <dgm:pt modelId="{FDB16575-40EE-4038-999A-C9E114C9463A}" type="pres">
      <dgm:prSet presAssocID="{8D47CEB4-CF3A-4ACE-8CD4-D2A3AF6D8EEF}" presName="spaceBetweenRectangles" presStyleCnt="0"/>
      <dgm:spPr/>
    </dgm:pt>
    <dgm:pt modelId="{514CCDE8-0C7E-4B75-8279-6D1E023C7622}" type="pres">
      <dgm:prSet presAssocID="{D4622157-8C11-4E74-9EF2-FD3B004F46FA}" presName="parentLin" presStyleCnt="0"/>
      <dgm:spPr/>
    </dgm:pt>
    <dgm:pt modelId="{D172058F-3733-4E81-88B7-52A939A7E945}" type="pres">
      <dgm:prSet presAssocID="{D4622157-8C11-4E74-9EF2-FD3B004F46F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0F110A6-2255-4989-A461-9997E5F42AE6}" type="pres">
      <dgm:prSet presAssocID="{D4622157-8C11-4E74-9EF2-FD3B004F46FA}" presName="parentText" presStyleLbl="node1" presStyleIdx="2" presStyleCnt="6" custScaleX="107792" custScaleY="243783" custLinFactNeighborX="-9091" custLinFactNeighborY="7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0178A-7FAA-4BF6-B441-0957B95117CB}" type="pres">
      <dgm:prSet presAssocID="{D4622157-8C11-4E74-9EF2-FD3B004F46FA}" presName="negativeSpace" presStyleCnt="0"/>
      <dgm:spPr/>
    </dgm:pt>
    <dgm:pt modelId="{5076DAFC-F6C8-44C8-8270-9D1BF121A321}" type="pres">
      <dgm:prSet presAssocID="{D4622157-8C11-4E74-9EF2-FD3B004F46FA}" presName="childText" presStyleLbl="conFgAcc1" presStyleIdx="2" presStyleCnt="6" custLinFactY="-1594" custLinFactNeighborX="-1181" custLinFactNeighborY="-100000">
        <dgm:presLayoutVars>
          <dgm:bulletEnabled val="1"/>
        </dgm:presLayoutVars>
      </dgm:prSet>
      <dgm:spPr/>
    </dgm:pt>
    <dgm:pt modelId="{B9B0749E-64C0-4930-887A-CA473BB37879}" type="pres">
      <dgm:prSet presAssocID="{89555AC9-B5E6-4C08-97E4-7ECE0E7B4D68}" presName="spaceBetweenRectangles" presStyleCnt="0"/>
      <dgm:spPr/>
    </dgm:pt>
    <dgm:pt modelId="{9DACFBB0-9257-41DC-9BD1-D9541F0B51BD}" type="pres">
      <dgm:prSet presAssocID="{020F2ABA-A00D-436F-8E9C-9D09933DF506}" presName="parentLin" presStyleCnt="0"/>
      <dgm:spPr/>
    </dgm:pt>
    <dgm:pt modelId="{B4B64792-FC25-42EB-AFCE-F00EDBE8BEAF}" type="pres">
      <dgm:prSet presAssocID="{020F2ABA-A00D-436F-8E9C-9D09933DF50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3230DD3-5CCF-48C5-9280-D6A6DACC7E20}" type="pres">
      <dgm:prSet presAssocID="{020F2ABA-A00D-436F-8E9C-9D09933DF506}" presName="parentText" presStyleLbl="node1" presStyleIdx="3" presStyleCnt="6" custScaleX="107792" custScaleY="259523" custLinFactNeighborX="-9091" custLinFactNeighborY="8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B593F-D35F-4B16-9FDE-637B9AF2875D}" type="pres">
      <dgm:prSet presAssocID="{020F2ABA-A00D-436F-8E9C-9D09933DF506}" presName="negativeSpace" presStyleCnt="0"/>
      <dgm:spPr/>
    </dgm:pt>
    <dgm:pt modelId="{B0F70D51-4AEA-47E0-B60A-1DFF500C1B6C}" type="pres">
      <dgm:prSet presAssocID="{020F2ABA-A00D-436F-8E9C-9D09933DF506}" presName="childText" presStyleLbl="conFgAcc1" presStyleIdx="3" presStyleCnt="6">
        <dgm:presLayoutVars>
          <dgm:bulletEnabled val="1"/>
        </dgm:presLayoutVars>
      </dgm:prSet>
      <dgm:spPr/>
    </dgm:pt>
    <dgm:pt modelId="{F00BF698-ED2A-4775-8A84-BF2CA7B29147}" type="pres">
      <dgm:prSet presAssocID="{66C0E8E2-CCF5-45D2-827C-059A98F0B59D}" presName="spaceBetweenRectangles" presStyleCnt="0"/>
      <dgm:spPr/>
    </dgm:pt>
    <dgm:pt modelId="{71D8E560-175E-4531-B914-1C5D4FB3A26C}" type="pres">
      <dgm:prSet presAssocID="{0E65F300-F3F9-45D0-8287-9100CE9A82E1}" presName="parentLin" presStyleCnt="0"/>
      <dgm:spPr/>
    </dgm:pt>
    <dgm:pt modelId="{FE3E9EA1-E207-4036-87F9-FB5AA34BE72D}" type="pres">
      <dgm:prSet presAssocID="{0E65F300-F3F9-45D0-8287-9100CE9A82E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8266F7B-DC6D-42B1-AC3A-B5EB058AFDA5}" type="pres">
      <dgm:prSet presAssocID="{0E65F300-F3F9-45D0-8287-9100CE9A82E1}" presName="parentText" presStyleLbl="node1" presStyleIdx="4" presStyleCnt="6" custScaleX="107780" custScaleY="256977" custLinFactNeighborX="-9091" custLinFactNeighborY="20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E6FB-F20E-41F1-88F7-54DAB55236EF}" type="pres">
      <dgm:prSet presAssocID="{0E65F300-F3F9-45D0-8287-9100CE9A82E1}" presName="negativeSpace" presStyleCnt="0"/>
      <dgm:spPr/>
    </dgm:pt>
    <dgm:pt modelId="{225EDCFF-3A34-4963-B7DC-6B0710223D24}" type="pres">
      <dgm:prSet presAssocID="{0E65F300-F3F9-45D0-8287-9100CE9A82E1}" presName="childText" presStyleLbl="conFgAcc1" presStyleIdx="4" presStyleCnt="6">
        <dgm:presLayoutVars>
          <dgm:bulletEnabled val="1"/>
        </dgm:presLayoutVars>
      </dgm:prSet>
      <dgm:spPr/>
    </dgm:pt>
    <dgm:pt modelId="{5DA4BB7E-7D16-4C14-BEF2-E48896B93344}" type="pres">
      <dgm:prSet presAssocID="{49E81EF0-B83F-4F62-A179-6D146876ED7B}" presName="spaceBetweenRectangles" presStyleCnt="0"/>
      <dgm:spPr/>
    </dgm:pt>
    <dgm:pt modelId="{3CC62080-ED27-48B5-98FA-0DB2588500FF}" type="pres">
      <dgm:prSet presAssocID="{ED2DD425-A2BB-4564-A235-A77D948D1477}" presName="parentLin" presStyleCnt="0"/>
      <dgm:spPr/>
    </dgm:pt>
    <dgm:pt modelId="{B1D1253B-6A8C-45A2-A533-D4741EA594F8}" type="pres">
      <dgm:prSet presAssocID="{ED2DD425-A2BB-4564-A235-A77D948D147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5C26B18-4A49-43AD-A222-15524B95A034}" type="pres">
      <dgm:prSet presAssocID="{ED2DD425-A2BB-4564-A235-A77D948D1477}" presName="parentText" presStyleLbl="node1" presStyleIdx="5" presStyleCnt="6" custScaleX="107995" custScaleY="291070" custLinFactNeighborX="-27202" custLinFactNeighborY="7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30AA8-E48E-4111-A701-FFE1B4553CB1}" type="pres">
      <dgm:prSet presAssocID="{ED2DD425-A2BB-4564-A235-A77D948D1477}" presName="negativeSpace" presStyleCnt="0"/>
      <dgm:spPr/>
    </dgm:pt>
    <dgm:pt modelId="{9584246C-B54A-48A1-9191-F0F83B0F63F3}" type="pres">
      <dgm:prSet presAssocID="{ED2DD425-A2BB-4564-A235-A77D948D147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00E02-8693-40BD-A86D-87891DAB0EDE}" srcId="{EA6CD251-3DC7-4548-B92A-254B08EF38E5}" destId="{0E65F300-F3F9-45D0-8287-9100CE9A82E1}" srcOrd="4" destOrd="0" parTransId="{07CCFDBD-3D4A-41E8-903F-C6E56E3C074B}" sibTransId="{49E81EF0-B83F-4F62-A179-6D146876ED7B}"/>
    <dgm:cxn modelId="{BB2EDFEB-C701-4F35-9D8A-53730D21CD3A}" type="presOf" srcId="{9B0DDB5A-3773-4BCE-961E-77F48F2FAD0A}" destId="{0EBEB542-CD1C-4B2B-9C50-BEE28D505277}" srcOrd="0" destOrd="0" presId="urn:microsoft.com/office/officeart/2005/8/layout/list1"/>
    <dgm:cxn modelId="{0B5470C9-4A78-4B51-B4ED-5B0AC8D9A7D5}" type="presOf" srcId="{ED2DD425-A2BB-4564-A235-A77D948D1477}" destId="{B1D1253B-6A8C-45A2-A533-D4741EA594F8}" srcOrd="0" destOrd="0" presId="urn:microsoft.com/office/officeart/2005/8/layout/list1"/>
    <dgm:cxn modelId="{142AD47C-2205-44CD-A65D-41CAE3A615CE}" type="presOf" srcId="{020F2ABA-A00D-436F-8E9C-9D09933DF506}" destId="{F3230DD3-5CCF-48C5-9280-D6A6DACC7E20}" srcOrd="1" destOrd="0" presId="urn:microsoft.com/office/officeart/2005/8/layout/list1"/>
    <dgm:cxn modelId="{C5E2711B-FAE4-4D67-967A-ACA03C63AC91}" srcId="{EA6CD251-3DC7-4548-B92A-254B08EF38E5}" destId="{057FA15D-434B-4286-A5E1-1E928FFCA188}" srcOrd="1" destOrd="0" parTransId="{F25A6EDB-76A9-4E93-A776-C44DD7E3D349}" sibTransId="{8D47CEB4-CF3A-4ACE-8CD4-D2A3AF6D8EEF}"/>
    <dgm:cxn modelId="{8FDC7D69-C056-4099-85C8-4F569AD4E6F0}" type="presOf" srcId="{0E65F300-F3F9-45D0-8287-9100CE9A82E1}" destId="{D8266F7B-DC6D-42B1-AC3A-B5EB058AFDA5}" srcOrd="1" destOrd="0" presId="urn:microsoft.com/office/officeart/2005/8/layout/list1"/>
    <dgm:cxn modelId="{2EB7B48D-9E69-415D-A5ED-1CFAFDD0AD1E}" type="presOf" srcId="{D4622157-8C11-4E74-9EF2-FD3B004F46FA}" destId="{D172058F-3733-4E81-88B7-52A939A7E945}" srcOrd="0" destOrd="0" presId="urn:microsoft.com/office/officeart/2005/8/layout/list1"/>
    <dgm:cxn modelId="{D59A1788-2A2D-4D95-BE89-2D95BDEA46A1}" srcId="{EA6CD251-3DC7-4548-B92A-254B08EF38E5}" destId="{020F2ABA-A00D-436F-8E9C-9D09933DF506}" srcOrd="3" destOrd="0" parTransId="{041A7C03-27A3-47E7-800F-FCECB0447D46}" sibTransId="{66C0E8E2-CCF5-45D2-827C-059A98F0B59D}"/>
    <dgm:cxn modelId="{17484D41-6402-4599-8A2E-507DD76BF705}" type="presOf" srcId="{EA6CD251-3DC7-4548-B92A-254B08EF38E5}" destId="{BAA6F691-71AB-4BB7-AC4B-9980C5559D35}" srcOrd="0" destOrd="0" presId="urn:microsoft.com/office/officeart/2005/8/layout/list1"/>
    <dgm:cxn modelId="{469C10D1-C720-4C34-9D92-816E157D85E1}" type="presOf" srcId="{ED2DD425-A2BB-4564-A235-A77D948D1477}" destId="{C5C26B18-4A49-43AD-A222-15524B95A034}" srcOrd="1" destOrd="0" presId="urn:microsoft.com/office/officeart/2005/8/layout/list1"/>
    <dgm:cxn modelId="{702F0429-389E-4B60-B986-7CACFD7F3D2D}" type="presOf" srcId="{D4622157-8C11-4E74-9EF2-FD3B004F46FA}" destId="{60F110A6-2255-4989-A461-9997E5F42AE6}" srcOrd="1" destOrd="0" presId="urn:microsoft.com/office/officeart/2005/8/layout/list1"/>
    <dgm:cxn modelId="{7EF4B52E-0E16-4C15-8870-E60B70FCE91A}" type="presOf" srcId="{057FA15D-434B-4286-A5E1-1E928FFCA188}" destId="{7C41B5C6-1271-4097-8C12-B411B12B5E79}" srcOrd="0" destOrd="0" presId="urn:microsoft.com/office/officeart/2005/8/layout/list1"/>
    <dgm:cxn modelId="{370A62C8-1625-47B0-89FB-782E7D51C1DC}" type="presOf" srcId="{9B0DDB5A-3773-4BCE-961E-77F48F2FAD0A}" destId="{B409A078-9D4C-499A-9F20-A7A5987FF9B9}" srcOrd="1" destOrd="0" presId="urn:microsoft.com/office/officeart/2005/8/layout/list1"/>
    <dgm:cxn modelId="{AC19249C-962D-4FA8-9572-2BE1E6368803}" type="presOf" srcId="{0E65F300-F3F9-45D0-8287-9100CE9A82E1}" destId="{FE3E9EA1-E207-4036-87F9-FB5AA34BE72D}" srcOrd="0" destOrd="0" presId="urn:microsoft.com/office/officeart/2005/8/layout/list1"/>
    <dgm:cxn modelId="{6C975077-AA9C-48B3-A65C-A7BED632C6BA}" srcId="{EA6CD251-3DC7-4548-B92A-254B08EF38E5}" destId="{D4622157-8C11-4E74-9EF2-FD3B004F46FA}" srcOrd="2" destOrd="0" parTransId="{795BB8EF-7751-4B6E-94C3-A4B3A94A6A0C}" sibTransId="{89555AC9-B5E6-4C08-97E4-7ECE0E7B4D68}"/>
    <dgm:cxn modelId="{A9C867D2-2940-45C9-B26D-2142C16979C4}" srcId="{EA6CD251-3DC7-4548-B92A-254B08EF38E5}" destId="{9B0DDB5A-3773-4BCE-961E-77F48F2FAD0A}" srcOrd="0" destOrd="0" parTransId="{641F4F1E-56FF-4105-B6EB-43F8AD1CDF0B}" sibTransId="{2FC64FD3-33F8-4FDC-899F-2B23D94058A6}"/>
    <dgm:cxn modelId="{3C436D05-9958-468C-8DEB-FFA0F2FCEB8A}" type="presOf" srcId="{057FA15D-434B-4286-A5E1-1E928FFCA188}" destId="{C2F8EB8E-E668-4C1A-AB15-930C6A3CAEB6}" srcOrd="1" destOrd="0" presId="urn:microsoft.com/office/officeart/2005/8/layout/list1"/>
    <dgm:cxn modelId="{34ACBF6D-1E73-4002-B9B5-C64CB7BA41CA}" type="presOf" srcId="{020F2ABA-A00D-436F-8E9C-9D09933DF506}" destId="{B4B64792-FC25-42EB-AFCE-F00EDBE8BEAF}" srcOrd="0" destOrd="0" presId="urn:microsoft.com/office/officeart/2005/8/layout/list1"/>
    <dgm:cxn modelId="{895119F8-AC73-4CBF-9F95-8D537462ABBA}" srcId="{EA6CD251-3DC7-4548-B92A-254B08EF38E5}" destId="{ED2DD425-A2BB-4564-A235-A77D948D1477}" srcOrd="5" destOrd="0" parTransId="{8C12E82B-F630-41A2-8840-59F8683F1D05}" sibTransId="{1C5E461E-1181-4477-93CC-C24A535E128B}"/>
    <dgm:cxn modelId="{DF65D55E-6A40-47AD-8A7B-63B3B2B3CA11}" type="presParOf" srcId="{BAA6F691-71AB-4BB7-AC4B-9980C5559D35}" destId="{B9E15744-AF5A-4119-8AEF-8CB9D25FB60F}" srcOrd="0" destOrd="0" presId="urn:microsoft.com/office/officeart/2005/8/layout/list1"/>
    <dgm:cxn modelId="{4B3BF604-4B89-46B3-9110-9420C719E389}" type="presParOf" srcId="{B9E15744-AF5A-4119-8AEF-8CB9D25FB60F}" destId="{0EBEB542-CD1C-4B2B-9C50-BEE28D505277}" srcOrd="0" destOrd="0" presId="urn:microsoft.com/office/officeart/2005/8/layout/list1"/>
    <dgm:cxn modelId="{3ECC20D3-0F12-4543-90A3-196A0BD3A9D2}" type="presParOf" srcId="{B9E15744-AF5A-4119-8AEF-8CB9D25FB60F}" destId="{B409A078-9D4C-499A-9F20-A7A5987FF9B9}" srcOrd="1" destOrd="0" presId="urn:microsoft.com/office/officeart/2005/8/layout/list1"/>
    <dgm:cxn modelId="{CA2339F5-294E-4811-A69B-DCF03B23CBE9}" type="presParOf" srcId="{BAA6F691-71AB-4BB7-AC4B-9980C5559D35}" destId="{D0EA66A8-22CB-4946-9716-6E3B1F3F5197}" srcOrd="1" destOrd="0" presId="urn:microsoft.com/office/officeart/2005/8/layout/list1"/>
    <dgm:cxn modelId="{2E8FDDC9-48D7-4821-ABA7-468575D42874}" type="presParOf" srcId="{BAA6F691-71AB-4BB7-AC4B-9980C5559D35}" destId="{906C8FC6-8FCE-463D-AB29-D87FAB4075AE}" srcOrd="2" destOrd="0" presId="urn:microsoft.com/office/officeart/2005/8/layout/list1"/>
    <dgm:cxn modelId="{20B762FA-550B-4662-A0CD-B7F4230D7C31}" type="presParOf" srcId="{BAA6F691-71AB-4BB7-AC4B-9980C5559D35}" destId="{613CD1E0-A34D-42DB-BAB8-4A7E9D5A89C0}" srcOrd="3" destOrd="0" presId="urn:microsoft.com/office/officeart/2005/8/layout/list1"/>
    <dgm:cxn modelId="{874D13DF-C54E-4428-8774-6C31C062322F}" type="presParOf" srcId="{BAA6F691-71AB-4BB7-AC4B-9980C5559D35}" destId="{32B8408A-BE7C-479C-9D4A-C65E7BF63D86}" srcOrd="4" destOrd="0" presId="urn:microsoft.com/office/officeart/2005/8/layout/list1"/>
    <dgm:cxn modelId="{FDDD7694-BF29-43A2-B9AE-A75C673F2368}" type="presParOf" srcId="{32B8408A-BE7C-479C-9D4A-C65E7BF63D86}" destId="{7C41B5C6-1271-4097-8C12-B411B12B5E79}" srcOrd="0" destOrd="0" presId="urn:microsoft.com/office/officeart/2005/8/layout/list1"/>
    <dgm:cxn modelId="{07911483-FB7D-4827-85CA-8DBFDCB6B353}" type="presParOf" srcId="{32B8408A-BE7C-479C-9D4A-C65E7BF63D86}" destId="{C2F8EB8E-E668-4C1A-AB15-930C6A3CAEB6}" srcOrd="1" destOrd="0" presId="urn:microsoft.com/office/officeart/2005/8/layout/list1"/>
    <dgm:cxn modelId="{335FBAC6-AD52-428D-8DF5-CA4D774A8705}" type="presParOf" srcId="{BAA6F691-71AB-4BB7-AC4B-9980C5559D35}" destId="{33BF8B6F-657B-4BF0-90DE-D4AE4F06403C}" srcOrd="5" destOrd="0" presId="urn:microsoft.com/office/officeart/2005/8/layout/list1"/>
    <dgm:cxn modelId="{FACC8701-31D7-4200-AE49-26DF2517F123}" type="presParOf" srcId="{BAA6F691-71AB-4BB7-AC4B-9980C5559D35}" destId="{373536C4-AFA0-4ECA-9165-E9DDD0DE54FD}" srcOrd="6" destOrd="0" presId="urn:microsoft.com/office/officeart/2005/8/layout/list1"/>
    <dgm:cxn modelId="{F255D3BC-B6EE-41C1-B791-720171AE151F}" type="presParOf" srcId="{BAA6F691-71AB-4BB7-AC4B-9980C5559D35}" destId="{FDB16575-40EE-4038-999A-C9E114C9463A}" srcOrd="7" destOrd="0" presId="urn:microsoft.com/office/officeart/2005/8/layout/list1"/>
    <dgm:cxn modelId="{93EDE8F6-FE2E-4D56-8896-BEA9361BADA5}" type="presParOf" srcId="{BAA6F691-71AB-4BB7-AC4B-9980C5559D35}" destId="{514CCDE8-0C7E-4B75-8279-6D1E023C7622}" srcOrd="8" destOrd="0" presId="urn:microsoft.com/office/officeart/2005/8/layout/list1"/>
    <dgm:cxn modelId="{7EF93A23-5CEB-4821-B0A4-4E37B1D10314}" type="presParOf" srcId="{514CCDE8-0C7E-4B75-8279-6D1E023C7622}" destId="{D172058F-3733-4E81-88B7-52A939A7E945}" srcOrd="0" destOrd="0" presId="urn:microsoft.com/office/officeart/2005/8/layout/list1"/>
    <dgm:cxn modelId="{35656016-6179-46EE-A435-3021BFD2E07E}" type="presParOf" srcId="{514CCDE8-0C7E-4B75-8279-6D1E023C7622}" destId="{60F110A6-2255-4989-A461-9997E5F42AE6}" srcOrd="1" destOrd="0" presId="urn:microsoft.com/office/officeart/2005/8/layout/list1"/>
    <dgm:cxn modelId="{1D51AF06-E66B-4567-B6AD-E4CCB46BC8A4}" type="presParOf" srcId="{BAA6F691-71AB-4BB7-AC4B-9980C5559D35}" destId="{0400178A-7FAA-4BF6-B441-0957B95117CB}" srcOrd="9" destOrd="0" presId="urn:microsoft.com/office/officeart/2005/8/layout/list1"/>
    <dgm:cxn modelId="{D6B6B0A3-D06E-4A23-B001-B2FFA081F0A3}" type="presParOf" srcId="{BAA6F691-71AB-4BB7-AC4B-9980C5559D35}" destId="{5076DAFC-F6C8-44C8-8270-9D1BF121A321}" srcOrd="10" destOrd="0" presId="urn:microsoft.com/office/officeart/2005/8/layout/list1"/>
    <dgm:cxn modelId="{8C53D5AF-DF0F-43C8-9A55-9CAA2BE366BB}" type="presParOf" srcId="{BAA6F691-71AB-4BB7-AC4B-9980C5559D35}" destId="{B9B0749E-64C0-4930-887A-CA473BB37879}" srcOrd="11" destOrd="0" presId="urn:microsoft.com/office/officeart/2005/8/layout/list1"/>
    <dgm:cxn modelId="{628475AA-5583-4466-B2C1-A6E9329E9A37}" type="presParOf" srcId="{BAA6F691-71AB-4BB7-AC4B-9980C5559D35}" destId="{9DACFBB0-9257-41DC-9BD1-D9541F0B51BD}" srcOrd="12" destOrd="0" presId="urn:microsoft.com/office/officeart/2005/8/layout/list1"/>
    <dgm:cxn modelId="{2EE50B09-EAD5-4B92-AE75-53A3F01B6137}" type="presParOf" srcId="{9DACFBB0-9257-41DC-9BD1-D9541F0B51BD}" destId="{B4B64792-FC25-42EB-AFCE-F00EDBE8BEAF}" srcOrd="0" destOrd="0" presId="urn:microsoft.com/office/officeart/2005/8/layout/list1"/>
    <dgm:cxn modelId="{A33FB4A0-C1E1-4E7F-90AF-3094C413EE8A}" type="presParOf" srcId="{9DACFBB0-9257-41DC-9BD1-D9541F0B51BD}" destId="{F3230DD3-5CCF-48C5-9280-D6A6DACC7E20}" srcOrd="1" destOrd="0" presId="urn:microsoft.com/office/officeart/2005/8/layout/list1"/>
    <dgm:cxn modelId="{F40D92A4-1902-41DD-9CED-A37961DA136B}" type="presParOf" srcId="{BAA6F691-71AB-4BB7-AC4B-9980C5559D35}" destId="{ECDB593F-D35F-4B16-9FDE-637B9AF2875D}" srcOrd="13" destOrd="0" presId="urn:microsoft.com/office/officeart/2005/8/layout/list1"/>
    <dgm:cxn modelId="{450B0EFD-2F80-49BF-A24B-39991A9D2710}" type="presParOf" srcId="{BAA6F691-71AB-4BB7-AC4B-9980C5559D35}" destId="{B0F70D51-4AEA-47E0-B60A-1DFF500C1B6C}" srcOrd="14" destOrd="0" presId="urn:microsoft.com/office/officeart/2005/8/layout/list1"/>
    <dgm:cxn modelId="{22FD5480-95E9-4FD7-8C9B-A5DB7AE7AEFC}" type="presParOf" srcId="{BAA6F691-71AB-4BB7-AC4B-9980C5559D35}" destId="{F00BF698-ED2A-4775-8A84-BF2CA7B29147}" srcOrd="15" destOrd="0" presId="urn:microsoft.com/office/officeart/2005/8/layout/list1"/>
    <dgm:cxn modelId="{8A45A9A1-0AC4-4D27-A8E7-5234EF3093DA}" type="presParOf" srcId="{BAA6F691-71AB-4BB7-AC4B-9980C5559D35}" destId="{71D8E560-175E-4531-B914-1C5D4FB3A26C}" srcOrd="16" destOrd="0" presId="urn:microsoft.com/office/officeart/2005/8/layout/list1"/>
    <dgm:cxn modelId="{3D240244-E74E-4E59-9A04-740C119BF850}" type="presParOf" srcId="{71D8E560-175E-4531-B914-1C5D4FB3A26C}" destId="{FE3E9EA1-E207-4036-87F9-FB5AA34BE72D}" srcOrd="0" destOrd="0" presId="urn:microsoft.com/office/officeart/2005/8/layout/list1"/>
    <dgm:cxn modelId="{E43CB9D3-F415-47B1-91E5-6A46C56501AD}" type="presParOf" srcId="{71D8E560-175E-4531-B914-1C5D4FB3A26C}" destId="{D8266F7B-DC6D-42B1-AC3A-B5EB058AFDA5}" srcOrd="1" destOrd="0" presId="urn:microsoft.com/office/officeart/2005/8/layout/list1"/>
    <dgm:cxn modelId="{41D84F3E-17F9-4ED6-9006-E7E3A0E2F012}" type="presParOf" srcId="{BAA6F691-71AB-4BB7-AC4B-9980C5559D35}" destId="{8A43E6FB-F20E-41F1-88F7-54DAB55236EF}" srcOrd="17" destOrd="0" presId="urn:microsoft.com/office/officeart/2005/8/layout/list1"/>
    <dgm:cxn modelId="{92E9F577-A10F-4D12-8995-62C389071BB6}" type="presParOf" srcId="{BAA6F691-71AB-4BB7-AC4B-9980C5559D35}" destId="{225EDCFF-3A34-4963-B7DC-6B0710223D24}" srcOrd="18" destOrd="0" presId="urn:microsoft.com/office/officeart/2005/8/layout/list1"/>
    <dgm:cxn modelId="{EFF80030-73B9-482D-8A78-3AC6DC36812D}" type="presParOf" srcId="{BAA6F691-71AB-4BB7-AC4B-9980C5559D35}" destId="{5DA4BB7E-7D16-4C14-BEF2-E48896B93344}" srcOrd="19" destOrd="0" presId="urn:microsoft.com/office/officeart/2005/8/layout/list1"/>
    <dgm:cxn modelId="{8031EF0B-9C93-4A68-8049-85AFAC47C46B}" type="presParOf" srcId="{BAA6F691-71AB-4BB7-AC4B-9980C5559D35}" destId="{3CC62080-ED27-48B5-98FA-0DB2588500FF}" srcOrd="20" destOrd="0" presId="urn:microsoft.com/office/officeart/2005/8/layout/list1"/>
    <dgm:cxn modelId="{E7725698-3EAA-47FB-8C74-85F322B16693}" type="presParOf" srcId="{3CC62080-ED27-48B5-98FA-0DB2588500FF}" destId="{B1D1253B-6A8C-45A2-A533-D4741EA594F8}" srcOrd="0" destOrd="0" presId="urn:microsoft.com/office/officeart/2005/8/layout/list1"/>
    <dgm:cxn modelId="{88FF50D7-3E9A-47CE-9814-C2FCBB024BB1}" type="presParOf" srcId="{3CC62080-ED27-48B5-98FA-0DB2588500FF}" destId="{C5C26B18-4A49-43AD-A222-15524B95A034}" srcOrd="1" destOrd="0" presId="urn:microsoft.com/office/officeart/2005/8/layout/list1"/>
    <dgm:cxn modelId="{FED61378-6A48-4807-A115-937B0B5003D0}" type="presParOf" srcId="{BAA6F691-71AB-4BB7-AC4B-9980C5559D35}" destId="{D0E30AA8-E48E-4111-A701-FFE1B4553CB1}" srcOrd="21" destOrd="0" presId="urn:microsoft.com/office/officeart/2005/8/layout/list1"/>
    <dgm:cxn modelId="{FB982B3E-61BD-471A-99B6-4CF445F8E221}" type="presParOf" srcId="{BAA6F691-71AB-4BB7-AC4B-9980C5559D35}" destId="{9584246C-B54A-48A1-9191-F0F83B0F63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8E710-0A19-4E58-A624-A681208E8E3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E4C583-DC8D-4276-9BB0-0DCF0B286807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Социально-психологическая работа с детьми  и родителями по сохранению детско-родительских отношений </a:t>
          </a:r>
        </a:p>
      </dgm:t>
    </dgm:pt>
    <dgm:pt modelId="{20037699-12EB-4E6D-B203-EAB3CFD42ACA}" type="parTrans" cxnId="{DC1987F9-AB2B-4C06-8055-F35AAB285B9E}">
      <dgm:prSet/>
      <dgm:spPr/>
      <dgm:t>
        <a:bodyPr/>
        <a:lstStyle/>
        <a:p>
          <a:endParaRPr lang="ru-RU"/>
        </a:p>
      </dgm:t>
    </dgm:pt>
    <dgm:pt modelId="{141AFEFD-4F0A-4AEE-B844-8B2C5C13D48A}" type="sibTrans" cxnId="{DC1987F9-AB2B-4C06-8055-F35AAB285B9E}">
      <dgm:prSet/>
      <dgm:spPr/>
      <dgm:t>
        <a:bodyPr/>
        <a:lstStyle/>
        <a:p>
          <a:endParaRPr lang="ru-RU"/>
        </a:p>
      </dgm:t>
    </dgm:pt>
    <dgm:pt modelId="{E94D0AF9-0D17-433F-9F1C-5F4F00C4D317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Реализация коррекционно-развивающих мероприятий с детьми</a:t>
          </a:r>
        </a:p>
      </dgm:t>
    </dgm:pt>
    <dgm:pt modelId="{DFC9EC14-3921-432C-B60B-372FBE729970}" type="parTrans" cxnId="{B69E6967-C3DB-4C1E-AD40-DEEF805BFE43}">
      <dgm:prSet/>
      <dgm:spPr/>
      <dgm:t>
        <a:bodyPr/>
        <a:lstStyle/>
        <a:p>
          <a:endParaRPr lang="ru-RU"/>
        </a:p>
      </dgm:t>
    </dgm:pt>
    <dgm:pt modelId="{697C06C9-E882-4A7F-BE61-2DE10CCA0F96}" type="sibTrans" cxnId="{B69E6967-C3DB-4C1E-AD40-DEEF805BFE43}">
      <dgm:prSet/>
      <dgm:spPr/>
      <dgm:t>
        <a:bodyPr/>
        <a:lstStyle/>
        <a:p>
          <a:endParaRPr lang="ru-RU"/>
        </a:p>
      </dgm:t>
    </dgm:pt>
    <dgm:pt modelId="{7BBCF030-A3D6-4FDA-ADE8-3AFA0A2B4DFE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Социально-правовые, юридические  консультации родителей</a:t>
          </a:r>
        </a:p>
      </dgm:t>
    </dgm:pt>
    <dgm:pt modelId="{872CF425-98C9-4242-A28D-F378CA443693}" type="parTrans" cxnId="{7B1E6A8D-F781-47A7-A38B-2B7B044916C3}">
      <dgm:prSet/>
      <dgm:spPr/>
      <dgm:t>
        <a:bodyPr/>
        <a:lstStyle/>
        <a:p>
          <a:endParaRPr lang="ru-RU"/>
        </a:p>
      </dgm:t>
    </dgm:pt>
    <dgm:pt modelId="{807BF58D-621A-4F07-9998-82E2636F1AA4}" type="sibTrans" cxnId="{7B1E6A8D-F781-47A7-A38B-2B7B044916C3}">
      <dgm:prSet/>
      <dgm:spPr/>
      <dgm:t>
        <a:bodyPr/>
        <a:lstStyle/>
        <a:p>
          <a:endParaRPr lang="ru-RU"/>
        </a:p>
      </dgm:t>
    </dgm:pt>
    <dgm:pt modelId="{F23FA5C0-D278-4A4D-A1F9-7A6E4A9E355D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Обучению родителей позитивным методам воспитания детей</a:t>
          </a:r>
        </a:p>
      </dgm:t>
    </dgm:pt>
    <dgm:pt modelId="{F2E1507B-FB24-4BAC-8671-635ADEEBA8A9}" type="parTrans" cxnId="{18B58379-5402-45FE-A067-159A5DBE9405}">
      <dgm:prSet/>
      <dgm:spPr/>
      <dgm:t>
        <a:bodyPr/>
        <a:lstStyle/>
        <a:p>
          <a:endParaRPr lang="ru-RU"/>
        </a:p>
      </dgm:t>
    </dgm:pt>
    <dgm:pt modelId="{24561282-8CBB-4114-BD7F-0E8FF3675B01}" type="sibTrans" cxnId="{18B58379-5402-45FE-A067-159A5DBE9405}">
      <dgm:prSet/>
      <dgm:spPr/>
      <dgm:t>
        <a:bodyPr/>
        <a:lstStyle/>
        <a:p>
          <a:endParaRPr lang="ru-RU"/>
        </a:p>
      </dgm:t>
    </dgm:pt>
    <dgm:pt modelId="{E2FE59B9-C623-42D7-B4AB-4329E39FE10E}">
      <dgm:prSet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Организация  встреч родителя с детьми</a:t>
          </a:r>
        </a:p>
      </dgm:t>
    </dgm:pt>
    <dgm:pt modelId="{14975A0D-7934-4948-92F4-E3FC5E84B393}" type="parTrans" cxnId="{C980ABCE-7D6C-442D-85F9-A97B461B00B5}">
      <dgm:prSet/>
      <dgm:spPr/>
      <dgm:t>
        <a:bodyPr/>
        <a:lstStyle/>
        <a:p>
          <a:endParaRPr lang="ru-RU"/>
        </a:p>
      </dgm:t>
    </dgm:pt>
    <dgm:pt modelId="{C9469152-54C1-4751-A924-8A81FAA0CD32}" type="sibTrans" cxnId="{C980ABCE-7D6C-442D-85F9-A97B461B00B5}">
      <dgm:prSet/>
      <dgm:spPr/>
      <dgm:t>
        <a:bodyPr/>
        <a:lstStyle/>
        <a:p>
          <a:endParaRPr lang="ru-RU"/>
        </a:p>
      </dgm:t>
    </dgm:pt>
    <dgm:pt modelId="{ED9659C4-77E4-4CDE-A650-2955874B2E29}" type="pres">
      <dgm:prSet presAssocID="{E4C8E710-0A19-4E58-A624-A681208E8E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44FA4-D6F4-4981-B232-925406DFD636}" type="pres">
      <dgm:prSet presAssocID="{E94D0AF9-0D17-433F-9F1C-5F4F00C4D317}" presName="parentLin" presStyleCnt="0"/>
      <dgm:spPr/>
    </dgm:pt>
    <dgm:pt modelId="{47C804ED-6C38-44B2-9B3E-B0D7A04E1957}" type="pres">
      <dgm:prSet presAssocID="{E94D0AF9-0D17-433F-9F1C-5F4F00C4D31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7AA1DFF-1577-4613-AAD2-03F0F83E7F5A}" type="pres">
      <dgm:prSet presAssocID="{E94D0AF9-0D17-433F-9F1C-5F4F00C4D317}" presName="parentText" presStyleLbl="node1" presStyleIdx="0" presStyleCnt="5" custScaleX="105395" custScaleY="491540" custLinFactY="772185" custLinFactNeighborX="-63601" custLinFactNeighborY="8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B946C-7FE1-4EA8-8A9B-90F77611F063}" type="pres">
      <dgm:prSet presAssocID="{E94D0AF9-0D17-433F-9F1C-5F4F00C4D317}" presName="negativeSpace" presStyleCnt="0"/>
      <dgm:spPr/>
    </dgm:pt>
    <dgm:pt modelId="{A19DE66D-E998-42E5-925F-70CB8E20B988}" type="pres">
      <dgm:prSet presAssocID="{E94D0AF9-0D17-433F-9F1C-5F4F00C4D317}" presName="childText" presStyleLbl="conFgAcc1" presStyleIdx="0" presStyleCnt="5" custLinFactY="-15380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0E32-760E-45F0-AAF3-BD26C9B8F146}" type="pres">
      <dgm:prSet presAssocID="{697C06C9-E882-4A7F-BE61-2DE10CCA0F96}" presName="spaceBetweenRectangles" presStyleCnt="0"/>
      <dgm:spPr/>
    </dgm:pt>
    <dgm:pt modelId="{47781090-8745-4E45-9EE1-DFDAB5A2B1C3}" type="pres">
      <dgm:prSet presAssocID="{57E4C583-DC8D-4276-9BB0-0DCF0B286807}" presName="parentLin" presStyleCnt="0"/>
      <dgm:spPr/>
    </dgm:pt>
    <dgm:pt modelId="{4B675D08-401E-4A10-A37F-6BE81DDF35A5}" type="pres">
      <dgm:prSet presAssocID="{57E4C583-DC8D-4276-9BB0-0DCF0B28680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BB6725D-F069-47FD-A276-847D703B4007}" type="pres">
      <dgm:prSet presAssocID="{57E4C583-DC8D-4276-9BB0-0DCF0B286807}" presName="parentText" presStyleLbl="node1" presStyleIdx="1" presStyleCnt="5" custScaleX="107800" custScaleY="608558" custLinFactY="-8922" custLinFactNeighborX="-636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5A7F-D374-4106-B386-0DD72A328A82}" type="pres">
      <dgm:prSet presAssocID="{57E4C583-DC8D-4276-9BB0-0DCF0B286807}" presName="negativeSpace" presStyleCnt="0"/>
      <dgm:spPr/>
    </dgm:pt>
    <dgm:pt modelId="{EBE17E55-792E-41E1-8787-C5917EB413C3}" type="pres">
      <dgm:prSet presAssocID="{57E4C583-DC8D-4276-9BB0-0DCF0B286807}" presName="childText" presStyleLbl="conFgAcc1" presStyleIdx="1" presStyleCnt="5" custLinFactY="1265519" custLinFactNeighborX="909" custLinFactNeighborY="1300000">
        <dgm:presLayoutVars>
          <dgm:bulletEnabled val="1"/>
        </dgm:presLayoutVars>
      </dgm:prSet>
      <dgm:spPr/>
    </dgm:pt>
    <dgm:pt modelId="{495A6A25-8D60-4190-89D6-5F1BD2A46554}" type="pres">
      <dgm:prSet presAssocID="{141AFEFD-4F0A-4AEE-B844-8B2C5C13D48A}" presName="spaceBetweenRectangles" presStyleCnt="0"/>
      <dgm:spPr/>
    </dgm:pt>
    <dgm:pt modelId="{8AE0E1B3-B504-431E-B4F8-9B725E948DD2}" type="pres">
      <dgm:prSet presAssocID="{7BBCF030-A3D6-4FDA-ADE8-3AFA0A2B4DFE}" presName="parentLin" presStyleCnt="0"/>
      <dgm:spPr/>
    </dgm:pt>
    <dgm:pt modelId="{E535E6B5-2895-444E-9AAB-54DDCF10500C}" type="pres">
      <dgm:prSet presAssocID="{7BBCF030-A3D6-4FDA-ADE8-3AFA0A2B4DF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E3CFE75-2653-40AE-9C85-8B8E141198DD}" type="pres">
      <dgm:prSet presAssocID="{7BBCF030-A3D6-4FDA-ADE8-3AFA0A2B4DFE}" presName="parentText" presStyleLbl="node1" presStyleIdx="2" presStyleCnt="5" custScaleX="107995" custScaleY="358002" custLinFactY="433939" custLinFactNeighborX="-63601" custLinFactNeighborY="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9F5D5-4068-488C-90CB-A4F9EC97FD01}" type="pres">
      <dgm:prSet presAssocID="{7BBCF030-A3D6-4FDA-ADE8-3AFA0A2B4DFE}" presName="negativeSpace" presStyleCnt="0"/>
      <dgm:spPr/>
    </dgm:pt>
    <dgm:pt modelId="{2325D27C-1233-4B6C-A1B4-48A1EB1CAC8A}" type="pres">
      <dgm:prSet presAssocID="{7BBCF030-A3D6-4FDA-ADE8-3AFA0A2B4DFE}" presName="childText" presStyleLbl="conFgAcc1" presStyleIdx="2" presStyleCnt="5" custLinFactY="-54944" custLinFactNeighborX="-909" custLinFactNeighborY="-100000">
        <dgm:presLayoutVars>
          <dgm:bulletEnabled val="1"/>
        </dgm:presLayoutVars>
      </dgm:prSet>
      <dgm:spPr/>
    </dgm:pt>
    <dgm:pt modelId="{191ECCB1-72AC-46B9-A029-22B392BCB0CC}" type="pres">
      <dgm:prSet presAssocID="{807BF58D-621A-4F07-9998-82E2636F1AA4}" presName="spaceBetweenRectangles" presStyleCnt="0"/>
      <dgm:spPr/>
    </dgm:pt>
    <dgm:pt modelId="{3B7B47DF-8CC8-4A18-A7F7-9BBCD965755C}" type="pres">
      <dgm:prSet presAssocID="{F23FA5C0-D278-4A4D-A1F9-7A6E4A9E355D}" presName="parentLin" presStyleCnt="0"/>
      <dgm:spPr/>
    </dgm:pt>
    <dgm:pt modelId="{227D7A25-C356-497E-B9B8-D6544353AD9C}" type="pres">
      <dgm:prSet presAssocID="{F23FA5C0-D278-4A4D-A1F9-7A6E4A9E35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BC1906A-7815-4132-B239-B395EF5A048D}" type="pres">
      <dgm:prSet presAssocID="{F23FA5C0-D278-4A4D-A1F9-7A6E4A9E355D}" presName="parentText" presStyleLbl="node1" presStyleIdx="3" presStyleCnt="5" custScaleX="107800" custScaleY="440294" custLinFactY="-234750" custLinFactNeighborX="-63601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87CF0-EAF9-44B2-9A36-A2E41BA67071}" type="pres">
      <dgm:prSet presAssocID="{F23FA5C0-D278-4A4D-A1F9-7A6E4A9E355D}" presName="negativeSpace" presStyleCnt="0"/>
      <dgm:spPr/>
    </dgm:pt>
    <dgm:pt modelId="{02AFCF69-C446-4101-AB4F-73E51CC7B0E3}" type="pres">
      <dgm:prSet presAssocID="{F23FA5C0-D278-4A4D-A1F9-7A6E4A9E355D}" presName="childText" presStyleLbl="conFgAcc1" presStyleIdx="3" presStyleCnt="5" custLinFactY="592779" custLinFactNeighborX="-909" custLinFactNeighborY="600000">
        <dgm:presLayoutVars>
          <dgm:bulletEnabled val="1"/>
        </dgm:presLayoutVars>
      </dgm:prSet>
      <dgm:spPr/>
    </dgm:pt>
    <dgm:pt modelId="{6D7A7CD7-FB0D-48D9-96D4-05EB5DBAE3BD}" type="pres">
      <dgm:prSet presAssocID="{24561282-8CBB-4114-BD7F-0E8FF3675B01}" presName="spaceBetweenRectangles" presStyleCnt="0"/>
      <dgm:spPr/>
    </dgm:pt>
    <dgm:pt modelId="{99B0B89B-43B4-4CB9-BA7E-EDCA3F3AEDB7}" type="pres">
      <dgm:prSet presAssocID="{E2FE59B9-C623-42D7-B4AB-4329E39FE10E}" presName="parentLin" presStyleCnt="0"/>
      <dgm:spPr/>
    </dgm:pt>
    <dgm:pt modelId="{1D47F8F6-1783-4153-9185-455F50F374FA}" type="pres">
      <dgm:prSet presAssocID="{E2FE59B9-C623-42D7-B4AB-4329E39FE10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22E9257-9037-4F1C-95D2-64967D6DC099}" type="pres">
      <dgm:prSet presAssocID="{E2FE59B9-C623-42D7-B4AB-4329E39FE10E}" presName="parentText" presStyleLbl="node1" presStyleIdx="4" presStyleCnt="5" custScaleX="107995" custScaleY="485276" custLinFactY="-1100000" custLinFactNeighborX="-45401" custLinFactNeighborY="-11056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7395E-8937-4527-A086-3BF3D473ADD6}" type="pres">
      <dgm:prSet presAssocID="{E2FE59B9-C623-42D7-B4AB-4329E39FE10E}" presName="negativeSpace" presStyleCnt="0"/>
      <dgm:spPr/>
    </dgm:pt>
    <dgm:pt modelId="{6EC89A54-68EF-4025-AD5B-8E650B09F96D}" type="pres">
      <dgm:prSet presAssocID="{E2FE59B9-C623-42D7-B4AB-4329E39FE10E}" presName="childText" presStyleLbl="conFgAcc1" presStyleIdx="4" presStyleCnt="5" custFlipVert="0" custScaleY="90496" custLinFactY="79080" custLinFactNeighborX="-1818" custLinFactNeighborY="10000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</dgm:ptLst>
  <dgm:cxnLst>
    <dgm:cxn modelId="{084D8008-2EEA-4084-BD10-954D4CEE8029}" type="presOf" srcId="{57E4C583-DC8D-4276-9BB0-0DCF0B286807}" destId="{5BB6725D-F069-47FD-A276-847D703B4007}" srcOrd="1" destOrd="0" presId="urn:microsoft.com/office/officeart/2005/8/layout/list1"/>
    <dgm:cxn modelId="{C980ABCE-7D6C-442D-85F9-A97B461B00B5}" srcId="{E4C8E710-0A19-4E58-A624-A681208E8E3E}" destId="{E2FE59B9-C623-42D7-B4AB-4329E39FE10E}" srcOrd="4" destOrd="0" parTransId="{14975A0D-7934-4948-92F4-E3FC5E84B393}" sibTransId="{C9469152-54C1-4751-A924-8A81FAA0CD32}"/>
    <dgm:cxn modelId="{B69E6967-C3DB-4C1E-AD40-DEEF805BFE43}" srcId="{E4C8E710-0A19-4E58-A624-A681208E8E3E}" destId="{E94D0AF9-0D17-433F-9F1C-5F4F00C4D317}" srcOrd="0" destOrd="0" parTransId="{DFC9EC14-3921-432C-B60B-372FBE729970}" sibTransId="{697C06C9-E882-4A7F-BE61-2DE10CCA0F96}"/>
    <dgm:cxn modelId="{3163034A-FA9A-49CD-B816-EA6952723C8D}" type="presOf" srcId="{E4C8E710-0A19-4E58-A624-A681208E8E3E}" destId="{ED9659C4-77E4-4CDE-A650-2955874B2E29}" srcOrd="0" destOrd="0" presId="urn:microsoft.com/office/officeart/2005/8/layout/list1"/>
    <dgm:cxn modelId="{CD7483B5-60F6-4B18-9E6F-270D7BEEFAC3}" type="presOf" srcId="{F23FA5C0-D278-4A4D-A1F9-7A6E4A9E355D}" destId="{227D7A25-C356-497E-B9B8-D6544353AD9C}" srcOrd="0" destOrd="0" presId="urn:microsoft.com/office/officeart/2005/8/layout/list1"/>
    <dgm:cxn modelId="{62520B67-FFA0-454E-87A9-41954AE07B75}" type="presOf" srcId="{E94D0AF9-0D17-433F-9F1C-5F4F00C4D317}" destId="{27AA1DFF-1577-4613-AAD2-03F0F83E7F5A}" srcOrd="1" destOrd="0" presId="urn:microsoft.com/office/officeart/2005/8/layout/list1"/>
    <dgm:cxn modelId="{B9BBC425-71E9-42F2-8CFB-9E8E3886E256}" type="presOf" srcId="{F23FA5C0-D278-4A4D-A1F9-7A6E4A9E355D}" destId="{7BC1906A-7815-4132-B239-B395EF5A048D}" srcOrd="1" destOrd="0" presId="urn:microsoft.com/office/officeart/2005/8/layout/list1"/>
    <dgm:cxn modelId="{3D262973-8261-4E58-ABC1-F605EEB3C217}" type="presOf" srcId="{E94D0AF9-0D17-433F-9F1C-5F4F00C4D317}" destId="{47C804ED-6C38-44B2-9B3E-B0D7A04E1957}" srcOrd="0" destOrd="0" presId="urn:microsoft.com/office/officeart/2005/8/layout/list1"/>
    <dgm:cxn modelId="{7B1E6A8D-F781-47A7-A38B-2B7B044916C3}" srcId="{E4C8E710-0A19-4E58-A624-A681208E8E3E}" destId="{7BBCF030-A3D6-4FDA-ADE8-3AFA0A2B4DFE}" srcOrd="2" destOrd="0" parTransId="{872CF425-98C9-4242-A28D-F378CA443693}" sibTransId="{807BF58D-621A-4F07-9998-82E2636F1AA4}"/>
    <dgm:cxn modelId="{3A11B26B-8960-44D9-88DB-1EC306874A27}" type="presOf" srcId="{57E4C583-DC8D-4276-9BB0-0DCF0B286807}" destId="{4B675D08-401E-4A10-A37F-6BE81DDF35A5}" srcOrd="0" destOrd="0" presId="urn:microsoft.com/office/officeart/2005/8/layout/list1"/>
    <dgm:cxn modelId="{18B58379-5402-45FE-A067-159A5DBE9405}" srcId="{E4C8E710-0A19-4E58-A624-A681208E8E3E}" destId="{F23FA5C0-D278-4A4D-A1F9-7A6E4A9E355D}" srcOrd="3" destOrd="0" parTransId="{F2E1507B-FB24-4BAC-8671-635ADEEBA8A9}" sibTransId="{24561282-8CBB-4114-BD7F-0E8FF3675B01}"/>
    <dgm:cxn modelId="{0419170A-9CA4-4D00-A98B-4C0AB32940D2}" type="presOf" srcId="{7BBCF030-A3D6-4FDA-ADE8-3AFA0A2B4DFE}" destId="{5E3CFE75-2653-40AE-9C85-8B8E141198DD}" srcOrd="1" destOrd="0" presId="urn:microsoft.com/office/officeart/2005/8/layout/list1"/>
    <dgm:cxn modelId="{077FE067-DB63-4646-9E8F-D6AAA60B756C}" type="presOf" srcId="{E2FE59B9-C623-42D7-B4AB-4329E39FE10E}" destId="{F22E9257-9037-4F1C-95D2-64967D6DC099}" srcOrd="1" destOrd="0" presId="urn:microsoft.com/office/officeart/2005/8/layout/list1"/>
    <dgm:cxn modelId="{D0F94714-5EE0-4A78-860C-C954FF2F32B5}" type="presOf" srcId="{E2FE59B9-C623-42D7-B4AB-4329E39FE10E}" destId="{1D47F8F6-1783-4153-9185-455F50F374FA}" srcOrd="0" destOrd="0" presId="urn:microsoft.com/office/officeart/2005/8/layout/list1"/>
    <dgm:cxn modelId="{95B19F63-752B-4EF5-A609-380732F24E15}" type="presOf" srcId="{7BBCF030-A3D6-4FDA-ADE8-3AFA0A2B4DFE}" destId="{E535E6B5-2895-444E-9AAB-54DDCF10500C}" srcOrd="0" destOrd="0" presId="urn:microsoft.com/office/officeart/2005/8/layout/list1"/>
    <dgm:cxn modelId="{DC1987F9-AB2B-4C06-8055-F35AAB285B9E}" srcId="{E4C8E710-0A19-4E58-A624-A681208E8E3E}" destId="{57E4C583-DC8D-4276-9BB0-0DCF0B286807}" srcOrd="1" destOrd="0" parTransId="{20037699-12EB-4E6D-B203-EAB3CFD42ACA}" sibTransId="{141AFEFD-4F0A-4AEE-B844-8B2C5C13D48A}"/>
    <dgm:cxn modelId="{F3A2C82E-53B7-4E31-9F89-69A82475C814}" type="presParOf" srcId="{ED9659C4-77E4-4CDE-A650-2955874B2E29}" destId="{21844FA4-D6F4-4981-B232-925406DFD636}" srcOrd="0" destOrd="0" presId="urn:microsoft.com/office/officeart/2005/8/layout/list1"/>
    <dgm:cxn modelId="{E4076B96-2CD3-4002-9EA9-43D7852FB88D}" type="presParOf" srcId="{21844FA4-D6F4-4981-B232-925406DFD636}" destId="{47C804ED-6C38-44B2-9B3E-B0D7A04E1957}" srcOrd="0" destOrd="0" presId="urn:microsoft.com/office/officeart/2005/8/layout/list1"/>
    <dgm:cxn modelId="{E0DF8D7C-2767-46C3-81D0-8645B8ECEEB3}" type="presParOf" srcId="{21844FA4-D6F4-4981-B232-925406DFD636}" destId="{27AA1DFF-1577-4613-AAD2-03F0F83E7F5A}" srcOrd="1" destOrd="0" presId="urn:microsoft.com/office/officeart/2005/8/layout/list1"/>
    <dgm:cxn modelId="{3BB22257-B206-451B-AEA6-80390B238827}" type="presParOf" srcId="{ED9659C4-77E4-4CDE-A650-2955874B2E29}" destId="{2D9B946C-7FE1-4EA8-8A9B-90F77611F063}" srcOrd="1" destOrd="0" presId="urn:microsoft.com/office/officeart/2005/8/layout/list1"/>
    <dgm:cxn modelId="{BA5C8C0D-26E6-408D-9A4F-4D1DC76F465F}" type="presParOf" srcId="{ED9659C4-77E4-4CDE-A650-2955874B2E29}" destId="{A19DE66D-E998-42E5-925F-70CB8E20B988}" srcOrd="2" destOrd="0" presId="urn:microsoft.com/office/officeart/2005/8/layout/list1"/>
    <dgm:cxn modelId="{59FEFF03-3616-4E0B-8B90-90D83598E5F4}" type="presParOf" srcId="{ED9659C4-77E4-4CDE-A650-2955874B2E29}" destId="{67190E32-760E-45F0-AAF3-BD26C9B8F146}" srcOrd="3" destOrd="0" presId="urn:microsoft.com/office/officeart/2005/8/layout/list1"/>
    <dgm:cxn modelId="{64118E16-A35D-46B6-B060-5162F3769F9B}" type="presParOf" srcId="{ED9659C4-77E4-4CDE-A650-2955874B2E29}" destId="{47781090-8745-4E45-9EE1-DFDAB5A2B1C3}" srcOrd="4" destOrd="0" presId="urn:microsoft.com/office/officeart/2005/8/layout/list1"/>
    <dgm:cxn modelId="{E5A92B4B-2829-49F3-B13E-FAB35180053D}" type="presParOf" srcId="{47781090-8745-4E45-9EE1-DFDAB5A2B1C3}" destId="{4B675D08-401E-4A10-A37F-6BE81DDF35A5}" srcOrd="0" destOrd="0" presId="urn:microsoft.com/office/officeart/2005/8/layout/list1"/>
    <dgm:cxn modelId="{B85A0582-FCB6-4E64-B6E4-7C2D662F0EBC}" type="presParOf" srcId="{47781090-8745-4E45-9EE1-DFDAB5A2B1C3}" destId="{5BB6725D-F069-47FD-A276-847D703B4007}" srcOrd="1" destOrd="0" presId="urn:microsoft.com/office/officeart/2005/8/layout/list1"/>
    <dgm:cxn modelId="{7D24BEA4-E567-4B40-B403-15A48AA3A734}" type="presParOf" srcId="{ED9659C4-77E4-4CDE-A650-2955874B2E29}" destId="{55FE5A7F-D374-4106-B386-0DD72A328A82}" srcOrd="5" destOrd="0" presId="urn:microsoft.com/office/officeart/2005/8/layout/list1"/>
    <dgm:cxn modelId="{01A4D567-D7BD-4BFC-B875-83C26E92485B}" type="presParOf" srcId="{ED9659C4-77E4-4CDE-A650-2955874B2E29}" destId="{EBE17E55-792E-41E1-8787-C5917EB413C3}" srcOrd="6" destOrd="0" presId="urn:microsoft.com/office/officeart/2005/8/layout/list1"/>
    <dgm:cxn modelId="{881DB680-A6FF-4AE2-A114-D834EB5422E0}" type="presParOf" srcId="{ED9659C4-77E4-4CDE-A650-2955874B2E29}" destId="{495A6A25-8D60-4190-89D6-5F1BD2A46554}" srcOrd="7" destOrd="0" presId="urn:microsoft.com/office/officeart/2005/8/layout/list1"/>
    <dgm:cxn modelId="{DD5758FE-4391-4C80-8FBA-10BF4F2FACFA}" type="presParOf" srcId="{ED9659C4-77E4-4CDE-A650-2955874B2E29}" destId="{8AE0E1B3-B504-431E-B4F8-9B725E948DD2}" srcOrd="8" destOrd="0" presId="urn:microsoft.com/office/officeart/2005/8/layout/list1"/>
    <dgm:cxn modelId="{F080C8D6-76AE-4268-9516-846A71A98864}" type="presParOf" srcId="{8AE0E1B3-B504-431E-B4F8-9B725E948DD2}" destId="{E535E6B5-2895-444E-9AAB-54DDCF10500C}" srcOrd="0" destOrd="0" presId="urn:microsoft.com/office/officeart/2005/8/layout/list1"/>
    <dgm:cxn modelId="{68910035-B8A8-41AC-949F-2966BFC57C96}" type="presParOf" srcId="{8AE0E1B3-B504-431E-B4F8-9B725E948DD2}" destId="{5E3CFE75-2653-40AE-9C85-8B8E141198DD}" srcOrd="1" destOrd="0" presId="urn:microsoft.com/office/officeart/2005/8/layout/list1"/>
    <dgm:cxn modelId="{63A72F1E-FF58-4C19-9FC4-FB96F59A921E}" type="presParOf" srcId="{ED9659C4-77E4-4CDE-A650-2955874B2E29}" destId="{E7B9F5D5-4068-488C-90CB-A4F9EC97FD01}" srcOrd="9" destOrd="0" presId="urn:microsoft.com/office/officeart/2005/8/layout/list1"/>
    <dgm:cxn modelId="{01253849-23FA-4BF5-811B-F90A30E48F0A}" type="presParOf" srcId="{ED9659C4-77E4-4CDE-A650-2955874B2E29}" destId="{2325D27C-1233-4B6C-A1B4-48A1EB1CAC8A}" srcOrd="10" destOrd="0" presId="urn:microsoft.com/office/officeart/2005/8/layout/list1"/>
    <dgm:cxn modelId="{76153430-649C-487A-B5F7-6F06C6CCD744}" type="presParOf" srcId="{ED9659C4-77E4-4CDE-A650-2955874B2E29}" destId="{191ECCB1-72AC-46B9-A029-22B392BCB0CC}" srcOrd="11" destOrd="0" presId="urn:microsoft.com/office/officeart/2005/8/layout/list1"/>
    <dgm:cxn modelId="{62DF4243-1BFB-46FF-95BC-EA5F7B6C1955}" type="presParOf" srcId="{ED9659C4-77E4-4CDE-A650-2955874B2E29}" destId="{3B7B47DF-8CC8-4A18-A7F7-9BBCD965755C}" srcOrd="12" destOrd="0" presId="urn:microsoft.com/office/officeart/2005/8/layout/list1"/>
    <dgm:cxn modelId="{E31A6729-0576-4ADF-9AC5-F742A4DEB9EA}" type="presParOf" srcId="{3B7B47DF-8CC8-4A18-A7F7-9BBCD965755C}" destId="{227D7A25-C356-497E-B9B8-D6544353AD9C}" srcOrd="0" destOrd="0" presId="urn:microsoft.com/office/officeart/2005/8/layout/list1"/>
    <dgm:cxn modelId="{F8B5117D-D549-4C40-BC57-8EB11A79F735}" type="presParOf" srcId="{3B7B47DF-8CC8-4A18-A7F7-9BBCD965755C}" destId="{7BC1906A-7815-4132-B239-B395EF5A048D}" srcOrd="1" destOrd="0" presId="urn:microsoft.com/office/officeart/2005/8/layout/list1"/>
    <dgm:cxn modelId="{3F789FE1-E7DE-4F02-954D-C6ADC567EB7B}" type="presParOf" srcId="{ED9659C4-77E4-4CDE-A650-2955874B2E29}" destId="{9D587CF0-EAF9-44B2-9A36-A2E41BA67071}" srcOrd="13" destOrd="0" presId="urn:microsoft.com/office/officeart/2005/8/layout/list1"/>
    <dgm:cxn modelId="{9A86E542-A900-4A15-8550-7B044A5841B9}" type="presParOf" srcId="{ED9659C4-77E4-4CDE-A650-2955874B2E29}" destId="{02AFCF69-C446-4101-AB4F-73E51CC7B0E3}" srcOrd="14" destOrd="0" presId="urn:microsoft.com/office/officeart/2005/8/layout/list1"/>
    <dgm:cxn modelId="{D82DEFC7-9692-4DFB-A2B3-BE6D49639F4F}" type="presParOf" srcId="{ED9659C4-77E4-4CDE-A650-2955874B2E29}" destId="{6D7A7CD7-FB0D-48D9-96D4-05EB5DBAE3BD}" srcOrd="15" destOrd="0" presId="urn:microsoft.com/office/officeart/2005/8/layout/list1"/>
    <dgm:cxn modelId="{BB40F57D-F4BE-4EF1-B52D-98506B506457}" type="presParOf" srcId="{ED9659C4-77E4-4CDE-A650-2955874B2E29}" destId="{99B0B89B-43B4-4CB9-BA7E-EDCA3F3AEDB7}" srcOrd="16" destOrd="0" presId="urn:microsoft.com/office/officeart/2005/8/layout/list1"/>
    <dgm:cxn modelId="{BA1AFC87-EE2C-49D0-B5C5-0665E51A876D}" type="presParOf" srcId="{99B0B89B-43B4-4CB9-BA7E-EDCA3F3AEDB7}" destId="{1D47F8F6-1783-4153-9185-455F50F374FA}" srcOrd="0" destOrd="0" presId="urn:microsoft.com/office/officeart/2005/8/layout/list1"/>
    <dgm:cxn modelId="{E114D6D4-4FDE-4032-8AE6-C888DADC7E2C}" type="presParOf" srcId="{99B0B89B-43B4-4CB9-BA7E-EDCA3F3AEDB7}" destId="{F22E9257-9037-4F1C-95D2-64967D6DC099}" srcOrd="1" destOrd="0" presId="urn:microsoft.com/office/officeart/2005/8/layout/list1"/>
    <dgm:cxn modelId="{AE7B1142-112C-4107-9B15-BCE6744494C2}" type="presParOf" srcId="{ED9659C4-77E4-4CDE-A650-2955874B2E29}" destId="{46D7395E-8937-4527-A086-3BF3D473ADD6}" srcOrd="17" destOrd="0" presId="urn:microsoft.com/office/officeart/2005/8/layout/list1"/>
    <dgm:cxn modelId="{A1BCAEA6-2D3A-4DAE-9F43-A1D6B347EDCD}" type="presParOf" srcId="{ED9659C4-77E4-4CDE-A650-2955874B2E29}" destId="{6EC89A54-68EF-4025-AD5B-8E650B09F96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9E313-38BF-465E-AFD7-B06DDA69479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E1D5BD-69DB-42F2-8B78-0D786883D484}">
      <dgm:prSet phldrT="[Текст]"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Встречи с родителями и с представителями НКО, обсуждение вопросов об изменении на пути по восстановлению в родительских правах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F1F98B2-FE13-4805-8329-4F1B83E86658}" type="parTrans" cxnId="{0F9D72D0-062A-4958-81E3-31A315623D54}">
      <dgm:prSet/>
      <dgm:spPr/>
      <dgm:t>
        <a:bodyPr/>
        <a:lstStyle/>
        <a:p>
          <a:endParaRPr lang="ru-RU"/>
        </a:p>
      </dgm:t>
    </dgm:pt>
    <dgm:pt modelId="{1459BC5C-777C-4AF2-B7DF-E32FE1C4724F}" type="sibTrans" cxnId="{0F9D72D0-062A-4958-81E3-31A315623D54}">
      <dgm:prSet/>
      <dgm:spPr/>
      <dgm:t>
        <a:bodyPr/>
        <a:lstStyle/>
        <a:p>
          <a:endParaRPr lang="ru-RU"/>
        </a:p>
      </dgm:t>
    </dgm:pt>
    <dgm:pt modelId="{74312A1D-8007-4A05-B71B-513B4BB572B4}">
      <dgm:prSet phldrT="[Текст]" custT="1"/>
      <dgm:spPr/>
      <dgm:t>
        <a:bodyPr/>
        <a:lstStyle/>
        <a:p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Внесение корректировок в план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5014135-C9A1-4197-881C-42D5F4AC9D84}" type="parTrans" cxnId="{876CEEB0-59BC-40ED-87C1-29A9C34CE0A4}">
      <dgm:prSet/>
      <dgm:spPr/>
      <dgm:t>
        <a:bodyPr/>
        <a:lstStyle/>
        <a:p>
          <a:endParaRPr lang="ru-RU"/>
        </a:p>
      </dgm:t>
    </dgm:pt>
    <dgm:pt modelId="{96FF5894-F452-4F37-BBCD-352DBF7B1223}" type="sibTrans" cxnId="{876CEEB0-59BC-40ED-87C1-29A9C34CE0A4}">
      <dgm:prSet/>
      <dgm:spPr/>
      <dgm:t>
        <a:bodyPr/>
        <a:lstStyle/>
        <a:p>
          <a:endParaRPr lang="ru-RU"/>
        </a:p>
      </dgm:t>
    </dgm:pt>
    <dgm:pt modelId="{E26C2A0E-33DE-498B-997C-4703986AA70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Запрос информации в организации системы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профилактики</a:t>
          </a:r>
          <a:endParaRPr lang="ru-RU" sz="20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837D8A4-5C53-4F45-BC87-BF802960D329}" type="sibTrans" cxnId="{817FF29D-2C04-45DA-B379-06DB6AA759E7}">
      <dgm:prSet/>
      <dgm:spPr/>
      <dgm:t>
        <a:bodyPr/>
        <a:lstStyle/>
        <a:p>
          <a:endParaRPr lang="ru-RU"/>
        </a:p>
      </dgm:t>
    </dgm:pt>
    <dgm:pt modelId="{2ECA3C6A-DC83-4601-81A8-F1D6D3CC7E18}" type="parTrans" cxnId="{817FF29D-2C04-45DA-B379-06DB6AA759E7}">
      <dgm:prSet/>
      <dgm:spPr/>
      <dgm:t>
        <a:bodyPr/>
        <a:lstStyle/>
        <a:p>
          <a:endParaRPr lang="ru-RU"/>
        </a:p>
      </dgm:t>
    </dgm:pt>
    <dgm:pt modelId="{08CACDE0-B07E-4542-8F58-3D4CF82D6D17}" type="pres">
      <dgm:prSet presAssocID="{9A59E313-38BF-465E-AFD7-B06DDA6947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E6568-039D-4FF3-B4C9-AAFAA6D1703A}" type="pres">
      <dgm:prSet presAssocID="{E26C2A0E-33DE-498B-997C-4703986AA707}" presName="parentLin" presStyleCnt="0"/>
      <dgm:spPr/>
    </dgm:pt>
    <dgm:pt modelId="{4EA94C84-AF2B-49E0-9944-200090C9683D}" type="pres">
      <dgm:prSet presAssocID="{E26C2A0E-33DE-498B-997C-4703986AA7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B89E57A-7E44-4FF6-8C46-5EE7E735C5C6}" type="pres">
      <dgm:prSet presAssocID="{E26C2A0E-33DE-498B-997C-4703986AA707}" presName="parentText" presStyleLbl="node1" presStyleIdx="0" presStyleCnt="3" custScaleX="110441" custScaleY="171692" custLinFactY="-514058" custLinFactNeighborX="-29409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7E5EB-6DD0-4587-B179-BF7D56BB2F7A}" type="pres">
      <dgm:prSet presAssocID="{E26C2A0E-33DE-498B-997C-4703986AA707}" presName="negativeSpace" presStyleCnt="0"/>
      <dgm:spPr/>
    </dgm:pt>
    <dgm:pt modelId="{0B96208F-764B-46A8-BBDB-F0FF324D18E2}" type="pres">
      <dgm:prSet presAssocID="{E26C2A0E-33DE-498B-997C-4703986AA707}" presName="childText" presStyleLbl="conFgAcc1" presStyleIdx="0" presStyleCnt="3" custLinFactY="-56409" custLinFactNeighborY="-100000">
        <dgm:presLayoutVars>
          <dgm:bulletEnabled val="1"/>
        </dgm:presLayoutVars>
      </dgm:prSet>
      <dgm:spPr/>
    </dgm:pt>
    <dgm:pt modelId="{78720046-237E-49D3-A006-6FE76C357872}" type="pres">
      <dgm:prSet presAssocID="{D837D8A4-5C53-4F45-BC87-BF802960D329}" presName="spaceBetweenRectangles" presStyleCnt="0"/>
      <dgm:spPr/>
    </dgm:pt>
    <dgm:pt modelId="{2AF02D95-BBE2-4952-A093-839DC94431F7}" type="pres">
      <dgm:prSet presAssocID="{3FE1D5BD-69DB-42F2-8B78-0D786883D484}" presName="parentLin" presStyleCnt="0"/>
      <dgm:spPr/>
    </dgm:pt>
    <dgm:pt modelId="{F5FA7561-F1E7-4988-B3A4-149CD0193CF2}" type="pres">
      <dgm:prSet presAssocID="{3FE1D5BD-69DB-42F2-8B78-0D786883D4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3BF01F-7BC8-4165-A2CE-A75A52AE305A}" type="pres">
      <dgm:prSet presAssocID="{3FE1D5BD-69DB-42F2-8B78-0D786883D484}" presName="parentText" presStyleLbl="node1" presStyleIdx="1" presStyleCnt="3" custScaleX="110263" custScaleY="181359" custLinFactNeighborX="-11675" custLinFactNeighborY="-40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2B4DD-FF67-4F4B-AEE0-3045CD9721D6}" type="pres">
      <dgm:prSet presAssocID="{3FE1D5BD-69DB-42F2-8B78-0D786883D484}" presName="negativeSpace" presStyleCnt="0"/>
      <dgm:spPr/>
    </dgm:pt>
    <dgm:pt modelId="{38A990A1-E37B-44B3-AA47-2B80F5F6FF27}" type="pres">
      <dgm:prSet presAssocID="{3FE1D5BD-69DB-42F2-8B78-0D786883D484}" presName="childText" presStyleLbl="conFgAcc1" presStyleIdx="1" presStyleCnt="3" custLinFactY="-63296" custLinFactNeighborY="-100000">
        <dgm:presLayoutVars>
          <dgm:bulletEnabled val="1"/>
        </dgm:presLayoutVars>
      </dgm:prSet>
      <dgm:spPr/>
    </dgm:pt>
    <dgm:pt modelId="{068D4D4C-0431-4F2A-B1FC-118BA0CF08A0}" type="pres">
      <dgm:prSet presAssocID="{1459BC5C-777C-4AF2-B7DF-E32FE1C4724F}" presName="spaceBetweenRectangles" presStyleCnt="0"/>
      <dgm:spPr/>
    </dgm:pt>
    <dgm:pt modelId="{CCE5DBD9-EE47-41E8-BEB8-8948D7672E61}" type="pres">
      <dgm:prSet presAssocID="{74312A1D-8007-4A05-B71B-513B4BB572B4}" presName="parentLin" presStyleCnt="0"/>
      <dgm:spPr/>
    </dgm:pt>
    <dgm:pt modelId="{3B8DC3D8-AC91-44DB-96CB-3710255154F5}" type="pres">
      <dgm:prSet presAssocID="{74312A1D-8007-4A05-B71B-513B4BB572B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4718EB6-EEC5-4307-87B6-3A89E2595B07}" type="pres">
      <dgm:prSet presAssocID="{74312A1D-8007-4A05-B71B-513B4BB572B4}" presName="parentText" presStyleLbl="node1" presStyleIdx="2" presStyleCnt="3" custScaleX="107130" custScaleY="142534" custLinFactNeighborX="-11761" custLinFactNeighborY="-62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EF49-F296-4418-8AC3-4382D2314059}" type="pres">
      <dgm:prSet presAssocID="{74312A1D-8007-4A05-B71B-513B4BB572B4}" presName="negativeSpace" presStyleCnt="0"/>
      <dgm:spPr/>
    </dgm:pt>
    <dgm:pt modelId="{1C408218-0D42-42DF-A286-E62AFD3EE007}" type="pres">
      <dgm:prSet presAssocID="{74312A1D-8007-4A05-B71B-513B4BB572B4}" presName="childText" presStyleLbl="conFgAcc1" presStyleIdx="2" presStyleCnt="3" custLinFactY="-43358" custLinFactNeighborY="-100000">
        <dgm:presLayoutVars>
          <dgm:bulletEnabled val="1"/>
        </dgm:presLayoutVars>
      </dgm:prSet>
      <dgm:spPr/>
    </dgm:pt>
  </dgm:ptLst>
  <dgm:cxnLst>
    <dgm:cxn modelId="{8AB3A4F5-DA5F-4B25-BA7F-4F625C663BF4}" type="presOf" srcId="{3FE1D5BD-69DB-42F2-8B78-0D786883D484}" destId="{F5FA7561-F1E7-4988-B3A4-149CD0193CF2}" srcOrd="0" destOrd="0" presId="urn:microsoft.com/office/officeart/2005/8/layout/list1"/>
    <dgm:cxn modelId="{F962B446-04E1-4AEF-B860-BBDA0A72BFD4}" type="presOf" srcId="{74312A1D-8007-4A05-B71B-513B4BB572B4}" destId="{A4718EB6-EEC5-4307-87B6-3A89E2595B07}" srcOrd="1" destOrd="0" presId="urn:microsoft.com/office/officeart/2005/8/layout/list1"/>
    <dgm:cxn modelId="{817FF29D-2C04-45DA-B379-06DB6AA759E7}" srcId="{9A59E313-38BF-465E-AFD7-B06DDA69479C}" destId="{E26C2A0E-33DE-498B-997C-4703986AA707}" srcOrd="0" destOrd="0" parTransId="{2ECA3C6A-DC83-4601-81A8-F1D6D3CC7E18}" sibTransId="{D837D8A4-5C53-4F45-BC87-BF802960D329}"/>
    <dgm:cxn modelId="{0F9D72D0-062A-4958-81E3-31A315623D54}" srcId="{9A59E313-38BF-465E-AFD7-B06DDA69479C}" destId="{3FE1D5BD-69DB-42F2-8B78-0D786883D484}" srcOrd="1" destOrd="0" parTransId="{EF1F98B2-FE13-4805-8329-4F1B83E86658}" sibTransId="{1459BC5C-777C-4AF2-B7DF-E32FE1C4724F}"/>
    <dgm:cxn modelId="{722FDD22-F446-4E44-8A51-12C461AD5D12}" type="presOf" srcId="{3FE1D5BD-69DB-42F2-8B78-0D786883D484}" destId="{DA3BF01F-7BC8-4165-A2CE-A75A52AE305A}" srcOrd="1" destOrd="0" presId="urn:microsoft.com/office/officeart/2005/8/layout/list1"/>
    <dgm:cxn modelId="{01CB57DD-2343-4FD0-AE39-76886ADF7B6D}" type="presOf" srcId="{74312A1D-8007-4A05-B71B-513B4BB572B4}" destId="{3B8DC3D8-AC91-44DB-96CB-3710255154F5}" srcOrd="0" destOrd="0" presId="urn:microsoft.com/office/officeart/2005/8/layout/list1"/>
    <dgm:cxn modelId="{CEEA7478-A50A-452E-B7AA-E43CDC4A7FAF}" type="presOf" srcId="{9A59E313-38BF-465E-AFD7-B06DDA69479C}" destId="{08CACDE0-B07E-4542-8F58-3D4CF82D6D17}" srcOrd="0" destOrd="0" presId="urn:microsoft.com/office/officeart/2005/8/layout/list1"/>
    <dgm:cxn modelId="{B14F29EA-915A-4CAE-A566-516335DCD4E9}" type="presOf" srcId="{E26C2A0E-33DE-498B-997C-4703986AA707}" destId="{EB89E57A-7E44-4FF6-8C46-5EE7E735C5C6}" srcOrd="1" destOrd="0" presId="urn:microsoft.com/office/officeart/2005/8/layout/list1"/>
    <dgm:cxn modelId="{0EB41E34-742F-4885-ADDC-B17709388E7B}" type="presOf" srcId="{E26C2A0E-33DE-498B-997C-4703986AA707}" destId="{4EA94C84-AF2B-49E0-9944-200090C9683D}" srcOrd="0" destOrd="0" presId="urn:microsoft.com/office/officeart/2005/8/layout/list1"/>
    <dgm:cxn modelId="{876CEEB0-59BC-40ED-87C1-29A9C34CE0A4}" srcId="{9A59E313-38BF-465E-AFD7-B06DDA69479C}" destId="{74312A1D-8007-4A05-B71B-513B4BB572B4}" srcOrd="2" destOrd="0" parTransId="{B5014135-C9A1-4197-881C-42D5F4AC9D84}" sibTransId="{96FF5894-F452-4F37-BBCD-352DBF7B1223}"/>
    <dgm:cxn modelId="{3BE893FE-EA95-40D4-8115-1B45AD3D59EA}" type="presParOf" srcId="{08CACDE0-B07E-4542-8F58-3D4CF82D6D17}" destId="{F54E6568-039D-4FF3-B4C9-AAFAA6D1703A}" srcOrd="0" destOrd="0" presId="urn:microsoft.com/office/officeart/2005/8/layout/list1"/>
    <dgm:cxn modelId="{F1198EBA-9AEF-4E42-9E93-4D2196B389D2}" type="presParOf" srcId="{F54E6568-039D-4FF3-B4C9-AAFAA6D1703A}" destId="{4EA94C84-AF2B-49E0-9944-200090C9683D}" srcOrd="0" destOrd="0" presId="urn:microsoft.com/office/officeart/2005/8/layout/list1"/>
    <dgm:cxn modelId="{F7D8E350-52DB-44AD-AAA7-05390F2F00A4}" type="presParOf" srcId="{F54E6568-039D-4FF3-B4C9-AAFAA6D1703A}" destId="{EB89E57A-7E44-4FF6-8C46-5EE7E735C5C6}" srcOrd="1" destOrd="0" presId="urn:microsoft.com/office/officeart/2005/8/layout/list1"/>
    <dgm:cxn modelId="{B1CEE4EC-A8D0-409C-A9E4-C6FF90F1133A}" type="presParOf" srcId="{08CACDE0-B07E-4542-8F58-3D4CF82D6D17}" destId="{4F17E5EB-6DD0-4587-B179-BF7D56BB2F7A}" srcOrd="1" destOrd="0" presId="urn:microsoft.com/office/officeart/2005/8/layout/list1"/>
    <dgm:cxn modelId="{23349C2A-FA30-47D0-9F7D-B321C882C948}" type="presParOf" srcId="{08CACDE0-B07E-4542-8F58-3D4CF82D6D17}" destId="{0B96208F-764B-46A8-BBDB-F0FF324D18E2}" srcOrd="2" destOrd="0" presId="urn:microsoft.com/office/officeart/2005/8/layout/list1"/>
    <dgm:cxn modelId="{605EC12A-9F26-4882-B772-281DFBF766AB}" type="presParOf" srcId="{08CACDE0-B07E-4542-8F58-3D4CF82D6D17}" destId="{78720046-237E-49D3-A006-6FE76C357872}" srcOrd="3" destOrd="0" presId="urn:microsoft.com/office/officeart/2005/8/layout/list1"/>
    <dgm:cxn modelId="{E4B58F1A-D0FF-413F-939B-28D4D32F7293}" type="presParOf" srcId="{08CACDE0-B07E-4542-8F58-3D4CF82D6D17}" destId="{2AF02D95-BBE2-4952-A093-839DC94431F7}" srcOrd="4" destOrd="0" presId="urn:microsoft.com/office/officeart/2005/8/layout/list1"/>
    <dgm:cxn modelId="{148FD246-AB70-4649-BCA0-B21435622943}" type="presParOf" srcId="{2AF02D95-BBE2-4952-A093-839DC94431F7}" destId="{F5FA7561-F1E7-4988-B3A4-149CD0193CF2}" srcOrd="0" destOrd="0" presId="urn:microsoft.com/office/officeart/2005/8/layout/list1"/>
    <dgm:cxn modelId="{8D18AFB4-D2E9-4350-B2AA-6AD4EDFF5977}" type="presParOf" srcId="{2AF02D95-BBE2-4952-A093-839DC94431F7}" destId="{DA3BF01F-7BC8-4165-A2CE-A75A52AE305A}" srcOrd="1" destOrd="0" presId="urn:microsoft.com/office/officeart/2005/8/layout/list1"/>
    <dgm:cxn modelId="{8C1649DB-3787-418C-BF4A-E314A57ED1E0}" type="presParOf" srcId="{08CACDE0-B07E-4542-8F58-3D4CF82D6D17}" destId="{6F82B4DD-FF67-4F4B-AEE0-3045CD9721D6}" srcOrd="5" destOrd="0" presId="urn:microsoft.com/office/officeart/2005/8/layout/list1"/>
    <dgm:cxn modelId="{15A0C078-889C-4A72-BDFC-FD809DC9D5BD}" type="presParOf" srcId="{08CACDE0-B07E-4542-8F58-3D4CF82D6D17}" destId="{38A990A1-E37B-44B3-AA47-2B80F5F6FF27}" srcOrd="6" destOrd="0" presId="urn:microsoft.com/office/officeart/2005/8/layout/list1"/>
    <dgm:cxn modelId="{0416EF3C-77FF-42A3-8D3A-ED7A28BA881F}" type="presParOf" srcId="{08CACDE0-B07E-4542-8F58-3D4CF82D6D17}" destId="{068D4D4C-0431-4F2A-B1FC-118BA0CF08A0}" srcOrd="7" destOrd="0" presId="urn:microsoft.com/office/officeart/2005/8/layout/list1"/>
    <dgm:cxn modelId="{DA657665-2961-4979-A2A8-1C7A3C1B04A9}" type="presParOf" srcId="{08CACDE0-B07E-4542-8F58-3D4CF82D6D17}" destId="{CCE5DBD9-EE47-41E8-BEB8-8948D7672E61}" srcOrd="8" destOrd="0" presId="urn:microsoft.com/office/officeart/2005/8/layout/list1"/>
    <dgm:cxn modelId="{091D9EF8-4A7F-44B0-96B6-52642F1E6477}" type="presParOf" srcId="{CCE5DBD9-EE47-41E8-BEB8-8948D7672E61}" destId="{3B8DC3D8-AC91-44DB-96CB-3710255154F5}" srcOrd="0" destOrd="0" presId="urn:microsoft.com/office/officeart/2005/8/layout/list1"/>
    <dgm:cxn modelId="{89272EC3-1274-4BAC-9E31-89AF506B16B1}" type="presParOf" srcId="{CCE5DBD9-EE47-41E8-BEB8-8948D7672E61}" destId="{A4718EB6-EEC5-4307-87B6-3A89E2595B07}" srcOrd="1" destOrd="0" presId="urn:microsoft.com/office/officeart/2005/8/layout/list1"/>
    <dgm:cxn modelId="{C4922BAE-90EB-412B-9657-BE66A98C5F79}" type="presParOf" srcId="{08CACDE0-B07E-4542-8F58-3D4CF82D6D17}" destId="{E353EF49-F296-4418-8AC3-4382D2314059}" srcOrd="9" destOrd="0" presId="urn:microsoft.com/office/officeart/2005/8/layout/list1"/>
    <dgm:cxn modelId="{946E90E8-9E66-4B53-B9CC-44EEF2CD6CE7}" type="presParOf" srcId="{08CACDE0-B07E-4542-8F58-3D4CF82D6D17}" destId="{1C408218-0D42-42DF-A286-E62AFD3EE0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A865B-D01E-4269-A24B-5FC868803F7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B40290-2105-455F-AE57-B8985C222EDC}">
      <dgm:prSet custT="1"/>
      <dgm:spPr/>
      <dgm:t>
        <a:bodyPr/>
        <a:lstStyle/>
        <a:p>
          <a:pPr algn="ctr"/>
          <a:r>
            <a:rPr lang="ru-RU" sz="2000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ОГКУ СКДД «Дом детства» поддерживает связь с бывшими подопечными, всегда оказывает консультативную помощь по всем интересующим вопросам</a:t>
          </a:r>
          <a:endParaRPr lang="ru-RU" sz="2000" dirty="0">
            <a:solidFill>
              <a:schemeClr val="bg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BBBC1F8-5FE8-4A93-BE4A-8629E7ED7F18}" type="parTrans" cxnId="{184FE4D8-A927-4591-9D36-138B03374ACB}">
      <dgm:prSet/>
      <dgm:spPr/>
      <dgm:t>
        <a:bodyPr/>
        <a:lstStyle/>
        <a:p>
          <a:endParaRPr lang="ru-RU"/>
        </a:p>
      </dgm:t>
    </dgm:pt>
    <dgm:pt modelId="{B650847B-2C9E-4ED7-9D0F-6B639122F200}" type="sibTrans" cxnId="{184FE4D8-A927-4591-9D36-138B03374ACB}">
      <dgm:prSet/>
      <dgm:spPr/>
      <dgm:t>
        <a:bodyPr/>
        <a:lstStyle/>
        <a:p>
          <a:endParaRPr lang="ru-RU"/>
        </a:p>
      </dgm:t>
    </dgm:pt>
    <dgm:pt modelId="{CE45A0B0-FAD4-4EAA-8071-90008ABEF3B1}" type="pres">
      <dgm:prSet presAssocID="{991A865B-D01E-4269-A24B-5FC868803F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06EFA-57CC-490D-BB59-4DFD2612C4CC}" type="pres">
      <dgm:prSet presAssocID="{01B40290-2105-455F-AE57-B8985C222EDC}" presName="parentText" presStyleLbl="node1" presStyleIdx="0" presStyleCnt="1" custScaleY="115781" custLinFactNeighborX="2679" custLinFactNeighborY="-10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F43AD-5FE9-450F-AC92-AD71B3AF48D0}" type="presOf" srcId="{01B40290-2105-455F-AE57-B8985C222EDC}" destId="{C8A06EFA-57CC-490D-BB59-4DFD2612C4CC}" srcOrd="0" destOrd="0" presId="urn:microsoft.com/office/officeart/2005/8/layout/vList2"/>
    <dgm:cxn modelId="{184FE4D8-A927-4591-9D36-138B03374ACB}" srcId="{991A865B-D01E-4269-A24B-5FC868803F76}" destId="{01B40290-2105-455F-AE57-B8985C222EDC}" srcOrd="0" destOrd="0" parTransId="{EBBBC1F8-5FE8-4A93-BE4A-8629E7ED7F18}" sibTransId="{B650847B-2C9E-4ED7-9D0F-6B639122F200}"/>
    <dgm:cxn modelId="{266F9502-5462-4C1D-9CAB-6D94B977747A}" type="presOf" srcId="{991A865B-D01E-4269-A24B-5FC868803F76}" destId="{CE45A0B0-FAD4-4EAA-8071-90008ABEF3B1}" srcOrd="0" destOrd="0" presId="urn:microsoft.com/office/officeart/2005/8/layout/vList2"/>
    <dgm:cxn modelId="{FB74EF51-BA30-4301-9693-5C928F5F6B25}" type="presParOf" srcId="{CE45A0B0-FAD4-4EAA-8071-90008ABEF3B1}" destId="{C8A06EFA-57CC-490D-BB59-4DFD2612C4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ADC2-0C84-4C2C-B71F-9135111351A6}">
      <dsp:nvSpPr>
        <dsp:cNvPr id="0" name=""/>
        <dsp:cNvSpPr/>
      </dsp:nvSpPr>
      <dsp:spPr>
        <a:xfrm>
          <a:off x="2703587" y="11"/>
          <a:ext cx="2923384" cy="22549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Этапы работы по технологическим картам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131707" y="330236"/>
        <a:ext cx="2067144" cy="1594468"/>
      </dsp:txXfrm>
    </dsp:sp>
    <dsp:sp modelId="{69EC16D7-E6D3-4B1B-9319-BB15E8919998}">
      <dsp:nvSpPr>
        <dsp:cNvPr id="0" name=""/>
        <dsp:cNvSpPr/>
      </dsp:nvSpPr>
      <dsp:spPr>
        <a:xfrm rot="10282943">
          <a:off x="1258953" y="1165752"/>
          <a:ext cx="1399427" cy="59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E918B-C34A-46FA-AECB-05CF748FD599}">
      <dsp:nvSpPr>
        <dsp:cNvPr id="0" name=""/>
        <dsp:cNvSpPr/>
      </dsp:nvSpPr>
      <dsp:spPr>
        <a:xfrm>
          <a:off x="82348" y="720093"/>
          <a:ext cx="2369008" cy="16932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Комплексная диагностика потребностей личности и среды ребенка и родителя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31942" y="769687"/>
        <a:ext cx="2269820" cy="1594081"/>
      </dsp:txXfrm>
    </dsp:sp>
    <dsp:sp modelId="{674A85AA-3E4F-4BD0-85B2-2F13DFB85799}">
      <dsp:nvSpPr>
        <dsp:cNvPr id="0" name=""/>
        <dsp:cNvSpPr/>
      </dsp:nvSpPr>
      <dsp:spPr>
        <a:xfrm rot="8197654">
          <a:off x="907952" y="2692020"/>
          <a:ext cx="2575630" cy="59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EAE07-59A0-4D0F-A74E-18D98FA27C02}">
      <dsp:nvSpPr>
        <dsp:cNvPr id="0" name=""/>
        <dsp:cNvSpPr/>
      </dsp:nvSpPr>
      <dsp:spPr>
        <a:xfrm>
          <a:off x="154368" y="3024344"/>
          <a:ext cx="2210558" cy="1696396"/>
        </a:xfrm>
        <a:prstGeom prst="roundRect">
          <a:avLst>
            <a:gd name="adj" fmla="val 10000"/>
          </a:avLst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Реализация мероприятий по восстановлению родительских  прав </a:t>
          </a:r>
          <a:endParaRPr lang="ru-RU" sz="20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204054" y="3074030"/>
        <a:ext cx="2111186" cy="1597024"/>
      </dsp:txXfrm>
    </dsp:sp>
    <dsp:sp modelId="{37568311-A9D1-47AB-8462-445CD1F9A6BA}">
      <dsp:nvSpPr>
        <dsp:cNvPr id="0" name=""/>
        <dsp:cNvSpPr/>
      </dsp:nvSpPr>
      <dsp:spPr>
        <a:xfrm rot="5716441">
          <a:off x="2792519" y="3235322"/>
          <a:ext cx="2301697" cy="59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FE18F-1A94-4575-BCEB-E2BA24AAA350}">
      <dsp:nvSpPr>
        <dsp:cNvPr id="0" name=""/>
        <dsp:cNvSpPr/>
      </dsp:nvSpPr>
      <dsp:spPr>
        <a:xfrm>
          <a:off x="2696264" y="3744419"/>
          <a:ext cx="2282637" cy="1866020"/>
        </a:xfrm>
        <a:prstGeom prst="roundRect">
          <a:avLst>
            <a:gd name="adj" fmla="val 10000"/>
          </a:avLst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Эффективность реализации мероприятий по восстановлению родительских прав </a:t>
          </a:r>
          <a:endParaRPr lang="ru-RU" sz="20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2750918" y="3799073"/>
        <a:ext cx="2173329" cy="1756712"/>
      </dsp:txXfrm>
    </dsp:sp>
    <dsp:sp modelId="{CEC99B7D-B3DB-4B6C-B853-1D1F0E01A24A}">
      <dsp:nvSpPr>
        <dsp:cNvPr id="0" name=""/>
        <dsp:cNvSpPr/>
      </dsp:nvSpPr>
      <dsp:spPr>
        <a:xfrm rot="2925877">
          <a:off x="4673036" y="2753707"/>
          <a:ext cx="2354495" cy="59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542867"/>
            <a:satOff val="-4267"/>
            <a:lumOff val="2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26746-7B00-4FE3-91D4-72D0067CA485}">
      <dsp:nvSpPr>
        <dsp:cNvPr id="0" name=""/>
        <dsp:cNvSpPr/>
      </dsp:nvSpPr>
      <dsp:spPr>
        <a:xfrm>
          <a:off x="5410930" y="3024341"/>
          <a:ext cx="2430683" cy="1821592"/>
        </a:xfrm>
        <a:prstGeom prst="roundRect">
          <a:avLst>
            <a:gd name="adj" fmla="val 10000"/>
          </a:avLst>
        </a:prstGeom>
        <a:solidFill>
          <a:schemeClr val="accent4">
            <a:hueOff val="-1542867"/>
            <a:satOff val="-4267"/>
            <a:lumOff val="264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PT Astra Serif" panose="020A0603040505020204" pitchFamily="18" charset="-52"/>
              <a:ea typeface="PT Astra Serif" panose="020A0603040505020204" pitchFamily="18" charset="-52"/>
            </a:rPr>
            <a:t>Рассмотрение судом спора о восстановлении родительских прав и о возвращении ребенка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5464283" y="3077694"/>
        <a:ext cx="2323977" cy="1714886"/>
      </dsp:txXfrm>
    </dsp:sp>
    <dsp:sp modelId="{98F3AD9F-1D48-45AE-88F4-3EB3D807D52D}">
      <dsp:nvSpPr>
        <dsp:cNvPr id="0" name=""/>
        <dsp:cNvSpPr/>
      </dsp:nvSpPr>
      <dsp:spPr>
        <a:xfrm rot="357543">
          <a:off x="5685082" y="1057423"/>
          <a:ext cx="1292259" cy="5922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8B324-39B9-4E4C-A3CB-CD31094F2081}">
      <dsp:nvSpPr>
        <dsp:cNvPr id="0" name=""/>
        <dsp:cNvSpPr/>
      </dsp:nvSpPr>
      <dsp:spPr>
        <a:xfrm>
          <a:off x="5914985" y="576068"/>
          <a:ext cx="2117731" cy="1689131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Организация сопровождения семьи после возвращения ребенка родителям</a:t>
          </a:r>
          <a:endParaRPr lang="ru-RU" sz="2000" b="1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5964458" y="625541"/>
        <a:ext cx="2018785" cy="1590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8FC6-8FCE-463D-AB29-D87FAB4075AE}">
      <dsp:nvSpPr>
        <dsp:cNvPr id="0" name=""/>
        <dsp:cNvSpPr/>
      </dsp:nvSpPr>
      <dsp:spPr>
        <a:xfrm>
          <a:off x="0" y="432049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9A078-9D4C-499A-9F20-A7A5987FF9B9}">
      <dsp:nvSpPr>
        <dsp:cNvPr id="0" name=""/>
        <dsp:cNvSpPr/>
      </dsp:nvSpPr>
      <dsp:spPr>
        <a:xfrm>
          <a:off x="287753" y="0"/>
          <a:ext cx="5970815" cy="7031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Сбор информации о семье 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22078" y="34325"/>
        <a:ext cx="5902165" cy="634504"/>
      </dsp:txXfrm>
    </dsp:sp>
    <dsp:sp modelId="{373536C4-AFA0-4ECA-9165-E9DDD0DE54FD}">
      <dsp:nvSpPr>
        <dsp:cNvPr id="0" name=""/>
        <dsp:cNvSpPr/>
      </dsp:nvSpPr>
      <dsp:spPr>
        <a:xfrm>
          <a:off x="0" y="1368149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411431"/>
              <a:satOff val="-113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8EB8E-E668-4C1A-AB15-930C6A3CAEB6}">
      <dsp:nvSpPr>
        <dsp:cNvPr id="0" name=""/>
        <dsp:cNvSpPr/>
      </dsp:nvSpPr>
      <dsp:spPr>
        <a:xfrm>
          <a:off x="359688" y="864096"/>
          <a:ext cx="5970815" cy="703148"/>
        </a:xfrm>
        <a:prstGeom prst="roundRect">
          <a:avLst/>
        </a:prstGeom>
        <a:solidFill>
          <a:schemeClr val="accent4">
            <a:hueOff val="-411431"/>
            <a:satOff val="-1138"/>
            <a:lumOff val="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Изучение личного дела ребенка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94013" y="898421"/>
        <a:ext cx="5902165" cy="634498"/>
      </dsp:txXfrm>
    </dsp:sp>
    <dsp:sp modelId="{5076DAFC-F6C8-44C8-8270-9D1BF121A321}">
      <dsp:nvSpPr>
        <dsp:cNvPr id="0" name=""/>
        <dsp:cNvSpPr/>
      </dsp:nvSpPr>
      <dsp:spPr>
        <a:xfrm>
          <a:off x="0" y="2171181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822862"/>
              <a:satOff val="-2276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110A6-2255-4989-A461-9997E5F42AE6}">
      <dsp:nvSpPr>
        <dsp:cNvPr id="0" name=""/>
        <dsp:cNvSpPr/>
      </dsp:nvSpPr>
      <dsp:spPr>
        <a:xfrm>
          <a:off x="360039" y="1728190"/>
          <a:ext cx="5976652" cy="647682"/>
        </a:xfrm>
        <a:prstGeom prst="roundRect">
          <a:avLst/>
        </a:prstGeom>
        <a:solidFill>
          <a:schemeClr val="accent4">
            <a:hueOff val="-822862"/>
            <a:satOff val="-2276"/>
            <a:lumOff val="1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Выяснение намерений родителя относительно ребёнка   </a:t>
          </a:r>
        </a:p>
      </dsp:txBody>
      <dsp:txXfrm>
        <a:off x="391656" y="1759807"/>
        <a:ext cx="5913418" cy="584448"/>
      </dsp:txXfrm>
    </dsp:sp>
    <dsp:sp modelId="{B0F70D51-4AEA-47E0-B60A-1DFF500C1B6C}">
      <dsp:nvSpPr>
        <dsp:cNvPr id="0" name=""/>
        <dsp:cNvSpPr/>
      </dsp:nvSpPr>
      <dsp:spPr>
        <a:xfrm>
          <a:off x="0" y="3055457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234294"/>
              <a:satOff val="-3414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30DD3-5CCF-48C5-9280-D6A6DACC7E20}">
      <dsp:nvSpPr>
        <dsp:cNvPr id="0" name=""/>
        <dsp:cNvSpPr/>
      </dsp:nvSpPr>
      <dsp:spPr>
        <a:xfrm>
          <a:off x="360039" y="2520276"/>
          <a:ext cx="5976652" cy="689500"/>
        </a:xfrm>
        <a:prstGeom prst="roundRect">
          <a:avLst/>
        </a:prstGeom>
        <a:solidFill>
          <a:schemeClr val="accent4">
            <a:hueOff val="-1234294"/>
            <a:satOff val="-3414"/>
            <a:lumOff val="211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Обработка данных 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93698" y="2553935"/>
        <a:ext cx="5909334" cy="622182"/>
      </dsp:txXfrm>
    </dsp:sp>
    <dsp:sp modelId="{225EDCFF-3A34-4963-B7DC-6B0710223D24}">
      <dsp:nvSpPr>
        <dsp:cNvPr id="0" name=""/>
        <dsp:cNvSpPr/>
      </dsp:nvSpPr>
      <dsp:spPr>
        <a:xfrm>
          <a:off x="0" y="3880753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645725"/>
              <a:satOff val="-4552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6F7B-DC6D-42B1-AC3A-B5EB058AFDA5}">
      <dsp:nvSpPr>
        <dsp:cNvPr id="0" name=""/>
        <dsp:cNvSpPr/>
      </dsp:nvSpPr>
      <dsp:spPr>
        <a:xfrm>
          <a:off x="360039" y="3384373"/>
          <a:ext cx="5975987" cy="682736"/>
        </a:xfrm>
        <a:prstGeom prst="roundRect">
          <a:avLst/>
        </a:prstGeom>
        <a:solidFill>
          <a:schemeClr val="accent4">
            <a:hueOff val="-1645725"/>
            <a:satOff val="-4552"/>
            <a:lumOff val="282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Неформальное заключение соглашения 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93367" y="3417701"/>
        <a:ext cx="5909331" cy="616080"/>
      </dsp:txXfrm>
    </dsp:sp>
    <dsp:sp modelId="{9584246C-B54A-48A1-9191-F0F83B0F63F3}">
      <dsp:nvSpPr>
        <dsp:cNvPr id="0" name=""/>
        <dsp:cNvSpPr/>
      </dsp:nvSpPr>
      <dsp:spPr>
        <a:xfrm>
          <a:off x="0" y="4796628"/>
          <a:ext cx="792087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26B18-4A49-43AD-A222-15524B95A034}">
      <dsp:nvSpPr>
        <dsp:cNvPr id="0" name=""/>
        <dsp:cNvSpPr/>
      </dsp:nvSpPr>
      <dsp:spPr>
        <a:xfrm>
          <a:off x="288030" y="4176462"/>
          <a:ext cx="5982060" cy="773314"/>
        </a:xfrm>
        <a:prstGeom prst="roundRect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Разработка примерного плана для реализации намерений родителей </a:t>
          </a:r>
        </a:p>
      </dsp:txBody>
      <dsp:txXfrm>
        <a:off x="325780" y="4214212"/>
        <a:ext cx="5906560" cy="697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E66D-E998-42E5-925F-70CB8E20B988}">
      <dsp:nvSpPr>
        <dsp:cNvPr id="0" name=""/>
        <dsp:cNvSpPr/>
      </dsp:nvSpPr>
      <dsp:spPr>
        <a:xfrm>
          <a:off x="0" y="587551"/>
          <a:ext cx="813690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A1DFF-1577-4613-AAD2-03F0F83E7F5A}">
      <dsp:nvSpPr>
        <dsp:cNvPr id="0" name=""/>
        <dsp:cNvSpPr/>
      </dsp:nvSpPr>
      <dsp:spPr>
        <a:xfrm>
          <a:off x="147942" y="2887504"/>
          <a:ext cx="5997260" cy="8706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Реализация коррекционно-развивающих мероприятий с детьми</a:t>
          </a:r>
        </a:p>
      </dsp:txBody>
      <dsp:txXfrm>
        <a:off x="190442" y="2930004"/>
        <a:ext cx="5912260" cy="785615"/>
      </dsp:txXfrm>
    </dsp:sp>
    <dsp:sp modelId="{EBE17E55-792E-41E1-8787-C5917EB413C3}">
      <dsp:nvSpPr>
        <dsp:cNvPr id="0" name=""/>
        <dsp:cNvSpPr/>
      </dsp:nvSpPr>
      <dsp:spPr>
        <a:xfrm>
          <a:off x="0" y="4392489"/>
          <a:ext cx="813690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514289"/>
              <a:satOff val="-1422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6725D-F069-47FD-A276-847D703B4007}">
      <dsp:nvSpPr>
        <dsp:cNvPr id="0" name=""/>
        <dsp:cNvSpPr/>
      </dsp:nvSpPr>
      <dsp:spPr>
        <a:xfrm>
          <a:off x="147942" y="875583"/>
          <a:ext cx="6134111" cy="1077877"/>
        </a:xfrm>
        <a:prstGeom prst="roundRect">
          <a:avLst/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Социально-психологическая работа с детьми  и родителями по сохранению детско-родительских отношений </a:t>
          </a:r>
        </a:p>
      </dsp:txBody>
      <dsp:txXfrm>
        <a:off x="200560" y="928201"/>
        <a:ext cx="6028875" cy="972641"/>
      </dsp:txXfrm>
    </dsp:sp>
    <dsp:sp modelId="{2325D27C-1233-4B6C-A1B4-48A1EB1CAC8A}">
      <dsp:nvSpPr>
        <dsp:cNvPr id="0" name=""/>
        <dsp:cNvSpPr/>
      </dsp:nvSpPr>
      <dsp:spPr>
        <a:xfrm>
          <a:off x="0" y="2671482"/>
          <a:ext cx="813690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028578"/>
              <a:satOff val="-284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CFE75-2653-40AE-9C85-8B8E141198DD}">
      <dsp:nvSpPr>
        <dsp:cNvPr id="0" name=""/>
        <dsp:cNvSpPr/>
      </dsp:nvSpPr>
      <dsp:spPr>
        <a:xfrm>
          <a:off x="147942" y="3895617"/>
          <a:ext cx="6145207" cy="634093"/>
        </a:xfrm>
        <a:prstGeom prst="roundRect">
          <a:avLst/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Социально-правовые, юридические  консультации родителей</a:t>
          </a:r>
        </a:p>
      </dsp:txBody>
      <dsp:txXfrm>
        <a:off x="178896" y="3926571"/>
        <a:ext cx="6083299" cy="572185"/>
      </dsp:txXfrm>
    </dsp:sp>
    <dsp:sp modelId="{02AFCF69-C446-4101-AB4F-73E51CC7B0E3}">
      <dsp:nvSpPr>
        <dsp:cNvPr id="0" name=""/>
        <dsp:cNvSpPr/>
      </dsp:nvSpPr>
      <dsp:spPr>
        <a:xfrm>
          <a:off x="0" y="4704887"/>
          <a:ext cx="8136903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542867"/>
              <a:satOff val="-4267"/>
              <a:lumOff val="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1906A-7815-4132-B239-B395EF5A048D}">
      <dsp:nvSpPr>
        <dsp:cNvPr id="0" name=""/>
        <dsp:cNvSpPr/>
      </dsp:nvSpPr>
      <dsp:spPr>
        <a:xfrm>
          <a:off x="147942" y="2023408"/>
          <a:ext cx="6134111" cy="779848"/>
        </a:xfrm>
        <a:prstGeom prst="roundRect">
          <a:avLst/>
        </a:prstGeom>
        <a:solidFill>
          <a:schemeClr val="accent4">
            <a:hueOff val="-1542867"/>
            <a:satOff val="-4267"/>
            <a:lumOff val="264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Обучению родителей позитивным методам воспитания детей</a:t>
          </a:r>
        </a:p>
      </dsp:txBody>
      <dsp:txXfrm>
        <a:off x="186011" y="2061477"/>
        <a:ext cx="6057973" cy="703710"/>
      </dsp:txXfrm>
    </dsp:sp>
    <dsp:sp modelId="{6EC89A54-68EF-4025-AD5B-8E650B09F96D}">
      <dsp:nvSpPr>
        <dsp:cNvPr id="0" name=""/>
        <dsp:cNvSpPr/>
      </dsp:nvSpPr>
      <dsp:spPr>
        <a:xfrm>
          <a:off x="0" y="4719258"/>
          <a:ext cx="8136903" cy="136829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55000" cap="flat" cmpd="thickThin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E9257-9037-4F1C-95D2-64967D6DC099}">
      <dsp:nvSpPr>
        <dsp:cNvPr id="0" name=""/>
        <dsp:cNvSpPr/>
      </dsp:nvSpPr>
      <dsp:spPr>
        <a:xfrm>
          <a:off x="221916" y="0"/>
          <a:ext cx="6145207" cy="859520"/>
        </a:xfrm>
        <a:prstGeom prst="roundRect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Организация  встреч родителя с детьми</a:t>
          </a:r>
        </a:p>
      </dsp:txBody>
      <dsp:txXfrm>
        <a:off x="263874" y="41958"/>
        <a:ext cx="6061291" cy="775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6208F-764B-46A8-BBDB-F0FF324D18E2}">
      <dsp:nvSpPr>
        <dsp:cNvPr id="0" name=""/>
        <dsp:cNvSpPr/>
      </dsp:nvSpPr>
      <dsp:spPr>
        <a:xfrm>
          <a:off x="0" y="438649"/>
          <a:ext cx="816056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9E57A-7E44-4FF6-8C46-5EE7E735C5C6}">
      <dsp:nvSpPr>
        <dsp:cNvPr id="0" name=""/>
        <dsp:cNvSpPr/>
      </dsp:nvSpPr>
      <dsp:spPr>
        <a:xfrm>
          <a:off x="288031" y="0"/>
          <a:ext cx="6308829" cy="13177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Запрос информации в организации системы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профилактики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352359" y="64328"/>
        <a:ext cx="6180173" cy="1189114"/>
      </dsp:txXfrm>
    </dsp:sp>
    <dsp:sp modelId="{38A990A1-E37B-44B3-AA47-2B80F5F6FF27}">
      <dsp:nvSpPr>
        <dsp:cNvPr id="0" name=""/>
        <dsp:cNvSpPr/>
      </dsp:nvSpPr>
      <dsp:spPr>
        <a:xfrm>
          <a:off x="0" y="2197332"/>
          <a:ext cx="816056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028578"/>
              <a:satOff val="-284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BF01F-7BC8-4165-A2CE-A75A52AE305A}">
      <dsp:nvSpPr>
        <dsp:cNvPr id="0" name=""/>
        <dsp:cNvSpPr/>
      </dsp:nvSpPr>
      <dsp:spPr>
        <a:xfrm>
          <a:off x="360391" y="1437164"/>
          <a:ext cx="6298660" cy="1391966"/>
        </a:xfrm>
        <a:prstGeom prst="roundRect">
          <a:avLst/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Встречи с родителями и с представителями НКО, обсуждение вопросов об изменении на пути по восстановлению в родительских правах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28341" y="1505114"/>
        <a:ext cx="6162760" cy="1256066"/>
      </dsp:txXfrm>
    </dsp:sp>
    <dsp:sp modelId="{1C408218-0D42-42DF-A286-E62AFD3EE007}">
      <dsp:nvSpPr>
        <dsp:cNvPr id="0" name=""/>
        <dsp:cNvSpPr/>
      </dsp:nvSpPr>
      <dsp:spPr>
        <a:xfrm>
          <a:off x="0" y="3590423"/>
          <a:ext cx="816056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18EB6-EEC5-4307-87B6-3A89E2595B07}">
      <dsp:nvSpPr>
        <dsp:cNvPr id="0" name=""/>
        <dsp:cNvSpPr/>
      </dsp:nvSpPr>
      <dsp:spPr>
        <a:xfrm>
          <a:off x="360040" y="3071026"/>
          <a:ext cx="6119691" cy="1093976"/>
        </a:xfrm>
        <a:prstGeom prst="roundRect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15" tIns="0" rIns="2159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Внесение корректировок в план</a:t>
          </a:r>
          <a:endParaRPr lang="ru-RU" sz="2000" kern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413444" y="3124430"/>
        <a:ext cx="6012883" cy="987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06EFA-57CC-490D-BB59-4DFD2612C4CC}">
      <dsp:nvSpPr>
        <dsp:cNvPr id="0" name=""/>
        <dsp:cNvSpPr/>
      </dsp:nvSpPr>
      <dsp:spPr>
        <a:xfrm>
          <a:off x="0" y="392045"/>
          <a:ext cx="8064895" cy="14088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ОГКУ СКДД «Дом детства» поддерживает связь с бывшими подопечными, всегда оказывает консультативную помощь по всем интересующим вопросам</a:t>
          </a:r>
          <a:endParaRPr lang="ru-RU" sz="2000" kern="1200" dirty="0">
            <a:solidFill>
              <a:schemeClr val="bg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68773" y="460818"/>
        <a:ext cx="7927349" cy="127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9CAD-1457-46FF-A98B-AE26C1999D67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07FB6-DF10-4B9D-B21C-05D7FF0E9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6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204864"/>
            <a:ext cx="8533612" cy="44253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 algn="ctr">
              <a:buNone/>
            </a:pPr>
            <a:r>
              <a:rPr lang="ru-RU" sz="4200" i="1" dirty="0" smtClean="0"/>
              <a:t>	</a:t>
            </a:r>
          </a:p>
          <a:p>
            <a:pPr algn="ctr"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 algn="just">
              <a:buNone/>
            </a:pPr>
            <a:endParaRPr lang="ru-RU" sz="2400" i="1" dirty="0" smtClean="0"/>
          </a:p>
          <a:p>
            <a:pPr algn="just">
              <a:buNone/>
            </a:pPr>
            <a:r>
              <a:rPr lang="ru-RU" sz="4200" i="1" dirty="0" smtClean="0"/>
              <a:t>				    </a:t>
            </a:r>
            <a:r>
              <a:rPr lang="ru-RU" sz="4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Директор </a:t>
            </a:r>
          </a:p>
          <a:p>
            <a:pPr algn="just">
              <a:buNone/>
            </a:pPr>
            <a:r>
              <a:rPr lang="ru-RU" sz="4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			   ОГКУ СКДД «Дом детства» </a:t>
            </a:r>
          </a:p>
          <a:p>
            <a:pPr algn="just">
              <a:buNone/>
            </a:pPr>
            <a:r>
              <a:rPr lang="ru-RU" sz="40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				   Н.В. Жидкова</a:t>
            </a:r>
            <a:endParaRPr lang="ru-RU"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5283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Технология  работы </a:t>
            </a:r>
            <a:b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детского дома </a:t>
            </a:r>
            <a:b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родителями, направленная </a:t>
            </a:r>
            <a:b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восстановление родителей </a:t>
            </a:r>
            <a:b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родительских правах</a:t>
            </a:r>
            <a:r>
              <a:rPr lang="ru-RU" sz="4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4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Пятый этап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сопровождения семьи после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возвращения ребенка родителям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Содержимое 11" descr="IMG_20221118_153217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5175654" cy="328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4137709"/>
              </p:ext>
            </p:extLst>
          </p:nvPr>
        </p:nvGraphicFramePr>
        <p:xfrm>
          <a:off x="683568" y="1412776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 Анатольевна\Downloads\Фото с сот. 187.jpg"/>
          <p:cNvPicPr>
            <a:picLocks noChangeAspect="1" noChangeArrowheads="1"/>
          </p:cNvPicPr>
          <p:nvPr/>
        </p:nvPicPr>
        <p:blipFill>
          <a:blip r:embed="rId2" cstate="print"/>
          <a:srcRect t="4913" b="1734"/>
          <a:stretch>
            <a:fillRect/>
          </a:stretch>
        </p:blipFill>
        <p:spPr bwMode="auto">
          <a:xfrm>
            <a:off x="5292080" y="3525788"/>
            <a:ext cx="2880320" cy="317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001"/>
          <a:stretch>
            <a:fillRect/>
          </a:stretch>
        </p:blipFill>
        <p:spPr bwMode="auto">
          <a:xfrm>
            <a:off x="5292080" y="357436"/>
            <a:ext cx="2880320" cy="308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388" r="12937" b="4615"/>
          <a:stretch/>
        </p:blipFill>
        <p:spPr bwMode="auto">
          <a:xfrm>
            <a:off x="395536" y="1068916"/>
            <a:ext cx="4536504" cy="412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9"/>
          <p:cNvSpPr/>
          <p:nvPr/>
        </p:nvSpPr>
        <p:spPr>
          <a:xfrm rot="16200000">
            <a:off x="291079" y="1589243"/>
            <a:ext cx="3737306" cy="3096343"/>
          </a:xfrm>
          <a:prstGeom prst="roundRect">
            <a:avLst>
              <a:gd name="adj" fmla="val 7179"/>
            </a:avLst>
          </a:prstGeom>
          <a:solidFill>
            <a:schemeClr val="bg1">
              <a:alpha val="29000"/>
            </a:schemeClr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4047" r="-124" b="16116"/>
          <a:stretch>
            <a:fillRect/>
          </a:stretch>
        </p:blipFill>
        <p:spPr bwMode="auto">
          <a:xfrm>
            <a:off x="4963269" y="3861048"/>
            <a:ext cx="3764195" cy="291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ФОТО\2022\приемные семьи 2022\IMG_20221228_130006.jpg"/>
          <p:cNvPicPr>
            <a:picLocks noChangeAspect="1" noChangeArrowheads="1"/>
          </p:cNvPicPr>
          <p:nvPr/>
        </p:nvPicPr>
        <p:blipFill>
          <a:blip r:embed="rId3" cstate="print"/>
          <a:srcRect t="31063" r="514"/>
          <a:stretch>
            <a:fillRect/>
          </a:stretch>
        </p:blipFill>
        <p:spPr bwMode="auto">
          <a:xfrm>
            <a:off x="4932040" y="282005"/>
            <a:ext cx="3764195" cy="347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1484784"/>
            <a:ext cx="280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2022 году </a:t>
            </a:r>
          </a:p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из ОГКУ СКДД </a:t>
            </a:r>
          </a:p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«Дом детства» </a:t>
            </a:r>
          </a:p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г. Ульяновска выбыло в семьи граждан -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54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воспитанника. </a:t>
            </a:r>
            <a:endParaRPr lang="ru-RU" sz="2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/>
          <p:nvPr/>
        </p:nvSpPr>
        <p:spPr>
          <a:xfrm rot="16200000">
            <a:off x="1921" y="1444096"/>
            <a:ext cx="3881322" cy="3242618"/>
          </a:xfrm>
          <a:prstGeom prst="roundRect">
            <a:avLst>
              <a:gd name="adj" fmla="val 7179"/>
            </a:avLst>
          </a:prstGeom>
          <a:solidFill>
            <a:schemeClr val="bg1">
              <a:alpha val="29000"/>
            </a:schemeClr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925" t="31162" r="7208"/>
          <a:stretch>
            <a:fillRect/>
          </a:stretch>
        </p:blipFill>
        <p:spPr bwMode="auto">
          <a:xfrm>
            <a:off x="3779912" y="908720"/>
            <a:ext cx="4812162" cy="513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340768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течение 2022 года  в родные семьи</a:t>
            </a:r>
          </a:p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возвращено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15 детей.</a:t>
            </a:r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</a:p>
          <a:p>
            <a:pPr algn="ctr"/>
            <a:r>
              <a:rPr lang="ru-RU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Восстановлены в родительских правах </a:t>
            </a:r>
            <a:r>
              <a:rPr lang="ru-RU" sz="2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 семьи.</a:t>
            </a:r>
            <a:endParaRPr lang="ru-RU" sz="28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29261"/>
              </p:ext>
            </p:extLst>
          </p:nvPr>
        </p:nvGraphicFramePr>
        <p:xfrm>
          <a:off x="457200" y="260648"/>
          <a:ext cx="8075240" cy="5746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363272" cy="1152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dirty="0" smtClean="0"/>
              <a:t>	</a:t>
            </a:r>
            <a:r>
              <a:rPr lang="ru-RU" sz="2600" b="1" u="sng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Первый этап</a:t>
            </a:r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Комплексная диагностика потребностей личности и среды ребенка и  родителя</a:t>
            </a:r>
          </a:p>
          <a:p>
            <a:pPr algn="just">
              <a:buNone/>
            </a:pPr>
            <a:endParaRPr lang="ru-RU" sz="2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1686857"/>
              </p:ext>
            </p:extLst>
          </p:nvPr>
        </p:nvGraphicFramePr>
        <p:xfrm>
          <a:off x="755576" y="119675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315600"/>
            <a:ext cx="7920880" cy="226800"/>
          </a:xfrm>
          <a:prstGeom prst="rect">
            <a:avLst/>
          </a:prstGeom>
        </p:spPr>
        <p:style>
          <a:lnRef idx="2">
            <a:schemeClr val="accent4">
              <a:hueOff val="1218040"/>
              <a:satOff val="-21072"/>
              <a:lumOff val="-451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683568" y="5229200"/>
            <a:ext cx="7920880" cy="1512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360" y="116632"/>
            <a:ext cx="84352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2700" u="sng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этап</a:t>
            </a:r>
            <a:br>
              <a:rPr lang="ru-RU" sz="2700" u="sng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 мероприятий по восстановлению родительских  прав </a:t>
            </a:r>
            <a:endParaRPr lang="ru-RU" sz="2700" dirty="0">
              <a:solidFill>
                <a:schemeClr val="accent3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3193544"/>
              </p:ext>
            </p:extLst>
          </p:nvPr>
        </p:nvGraphicFramePr>
        <p:xfrm>
          <a:off x="755576" y="1412776"/>
          <a:ext cx="8136904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</a:t>
            </a:r>
            <a:r>
              <a:rPr lang="ru-RU" sz="2700" b="1" u="sng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Третий этап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Эффективность реализации мероприятий по восстановлению родительских прав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1139132"/>
              </p:ext>
            </p:extLst>
          </p:nvPr>
        </p:nvGraphicFramePr>
        <p:xfrm>
          <a:off x="827584" y="1556792"/>
          <a:ext cx="8160568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11560" y="1844824"/>
            <a:ext cx="8064896" cy="1656184"/>
            <a:chOff x="0" y="431674"/>
            <a:chExt cx="8064896" cy="13689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431674"/>
              <a:ext cx="8064896" cy="13689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66824" y="498498"/>
              <a:ext cx="7931248" cy="123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128792" cy="1584176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6000" dirty="0" smtClean="0"/>
              <a:t>	</a:t>
            </a: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</a:t>
            </a: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восстановлении родителей  в родительских правах </a:t>
            </a:r>
            <a:r>
              <a:rPr lang="ru-RU" sz="6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детский дом  </a:t>
            </a: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часто выступает третьей стороной и подтверждает заинтересованность родителей в своих детях.</a:t>
            </a:r>
          </a:p>
          <a:p>
            <a:pPr algn="just">
              <a:buNone/>
            </a:pP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6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НКО</a:t>
            </a: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тоже выступает, как свидетель изменившейся ситуации в семье родителей, как гарант </a:t>
            </a:r>
            <a:r>
              <a:rPr lang="ru-RU" sz="62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сопровождения.</a:t>
            </a:r>
            <a:endParaRPr lang="ru-RU" sz="8600" b="1" u="sng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218571"/>
            <a:ext cx="8435280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  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Четвертый этап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PT Astra Serif" panose="020A0603040505020204" pitchFamily="18" charset="-52"/>
                <a:ea typeface="PT Astra Serif" panose="020A0603040505020204" pitchFamily="18" charset="-52"/>
              </a:rPr>
              <a:t>Рассмотрение судом спора о восстановлении родительских прав и о возвращении ребенка</a:t>
            </a:r>
            <a:r>
              <a:rPr lang="ru-RU" sz="2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8244"/>
          <a:stretch>
            <a:fillRect/>
          </a:stretch>
        </p:blipFill>
        <p:spPr bwMode="auto">
          <a:xfrm>
            <a:off x="2483768" y="3630141"/>
            <a:ext cx="3816424" cy="270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202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Технология  работы  детского дома  с родителями, направленная  на восстановление родителей  в родительских правах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Второй этап Реализация мероприятий по восстановлению родительских  прав </vt:lpstr>
      <vt:lpstr>    Третий этап Эффективность реализации мероприятий по восстановлению родительских прав  </vt:lpstr>
      <vt:lpstr>    Четвертый этап  Рассмотрение судом спора о восстановлении родительских прав и о возвращении ребенка </vt:lpstr>
      <vt:lpstr>Пятый этап  Организация сопровождения семьи после   возвращения ребенка родителям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Цикалова Анастасия Ивановна</cp:lastModifiedBy>
  <cp:revision>81</cp:revision>
  <dcterms:created xsi:type="dcterms:W3CDTF">2012-07-31T14:24:52Z</dcterms:created>
  <dcterms:modified xsi:type="dcterms:W3CDTF">2023-02-03T11:12:28Z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247011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